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70" r:id="rId7"/>
    <p:sldId id="275" r:id="rId8"/>
    <p:sldId id="271" r:id="rId9"/>
    <p:sldId id="272" r:id="rId10"/>
    <p:sldId id="273" r:id="rId11"/>
    <p:sldId id="274" r:id="rId12"/>
    <p:sldId id="277" r:id="rId13"/>
    <p:sldId id="276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pos="393" userDrawn="1">
          <p15:clr>
            <a:srgbClr val="A4A3A4"/>
          </p15:clr>
        </p15:guide>
        <p15:guide id="4" pos="7242" userDrawn="1">
          <p15:clr>
            <a:srgbClr val="A4A3A4"/>
          </p15:clr>
        </p15:guide>
        <p15:guide id="6" orient="horz" pos="3974" userDrawn="1">
          <p15:clr>
            <a:srgbClr val="A4A3A4"/>
          </p15:clr>
        </p15:guide>
        <p15:guide id="8" orient="horz" pos="34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D322C"/>
    <a:srgbClr val="6F3D2B"/>
    <a:srgbClr val="D9B26E"/>
    <a:srgbClr val="B79F91"/>
    <a:srgbClr val="9C563D"/>
    <a:srgbClr val="BE3E39"/>
    <a:srgbClr val="CD2104"/>
    <a:srgbClr val="C84E48"/>
    <a:srgbClr val="7A2824"/>
    <a:srgbClr val="9130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05823B5-FF3F-40B3-B865-7DD60A64DAD7}" v="308" dt="2023-01-13T11:34:16.26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711" autoAdjust="0"/>
    <p:restoredTop sz="94660"/>
  </p:normalViewPr>
  <p:slideViewPr>
    <p:cSldViewPr snapToGrid="0" showGuides="1">
      <p:cViewPr varScale="1">
        <p:scale>
          <a:sx n="72" d="100"/>
          <a:sy n="72" d="100"/>
        </p:scale>
        <p:origin x="816" y="84"/>
      </p:cViewPr>
      <p:guideLst>
        <p:guide pos="393"/>
        <p:guide pos="7242"/>
        <p:guide orient="horz" pos="3974"/>
        <p:guide orient="horz" pos="34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uhsina Beegum K P" userId="3911312d-98bb-487a-8b9a-ac0a2c82aef6" providerId="ADAL" clId="{205823B5-FF3F-40B3-B865-7DD60A64DAD7}"/>
    <pc:docChg chg="undo redo custSel addSld delSld modSld sldOrd modMainMaster">
      <pc:chgData name="Muhsina Beegum K P" userId="3911312d-98bb-487a-8b9a-ac0a2c82aef6" providerId="ADAL" clId="{205823B5-FF3F-40B3-B865-7DD60A64DAD7}" dt="2023-01-13T12:13:32.113" v="3399" actId="20577"/>
      <pc:docMkLst>
        <pc:docMk/>
      </pc:docMkLst>
      <pc:sldChg chg="addSp delSp modSp del mod">
        <pc:chgData name="Muhsina Beegum K P" userId="3911312d-98bb-487a-8b9a-ac0a2c82aef6" providerId="ADAL" clId="{205823B5-FF3F-40B3-B865-7DD60A64DAD7}" dt="2023-01-13T10:05:04.882" v="2094" actId="47"/>
        <pc:sldMkLst>
          <pc:docMk/>
          <pc:sldMk cId="1560814826" sldId="256"/>
        </pc:sldMkLst>
        <pc:spChg chg="add mod">
          <ac:chgData name="Muhsina Beegum K P" userId="3911312d-98bb-487a-8b9a-ac0a2c82aef6" providerId="ADAL" clId="{205823B5-FF3F-40B3-B865-7DD60A64DAD7}" dt="2023-01-13T09:58:51.984" v="2063" actId="164"/>
          <ac:spMkLst>
            <pc:docMk/>
            <pc:sldMk cId="1560814826" sldId="256"/>
            <ac:spMk id="2" creationId="{1E824C85-D1BC-C5CF-9FA6-D0931B8C1692}"/>
          </ac:spMkLst>
        </pc:spChg>
        <pc:spChg chg="add mod">
          <ac:chgData name="Muhsina Beegum K P" userId="3911312d-98bb-487a-8b9a-ac0a2c82aef6" providerId="ADAL" clId="{205823B5-FF3F-40B3-B865-7DD60A64DAD7}" dt="2023-01-13T09:58:51.984" v="2063" actId="164"/>
          <ac:spMkLst>
            <pc:docMk/>
            <pc:sldMk cId="1560814826" sldId="256"/>
            <ac:spMk id="3" creationId="{BF6F2984-A967-DC92-055C-701ABBA6B04C}"/>
          </ac:spMkLst>
        </pc:spChg>
        <pc:spChg chg="add del mod">
          <ac:chgData name="Muhsina Beegum K P" userId="3911312d-98bb-487a-8b9a-ac0a2c82aef6" providerId="ADAL" clId="{205823B5-FF3F-40B3-B865-7DD60A64DAD7}" dt="2023-01-13T10:00:28.816" v="2083" actId="478"/>
          <ac:spMkLst>
            <pc:docMk/>
            <pc:sldMk cId="1560814826" sldId="256"/>
            <ac:spMk id="10" creationId="{4F47D23D-1D2D-31C0-E42D-9342CA746B2B}"/>
          </ac:spMkLst>
        </pc:spChg>
        <pc:grpChg chg="add mod">
          <ac:chgData name="Muhsina Beegum K P" userId="3911312d-98bb-487a-8b9a-ac0a2c82aef6" providerId="ADAL" clId="{205823B5-FF3F-40B3-B865-7DD60A64DAD7}" dt="2023-01-13T09:58:53.719" v="2064" actId="1076"/>
          <ac:grpSpMkLst>
            <pc:docMk/>
            <pc:sldMk cId="1560814826" sldId="256"/>
            <ac:grpSpMk id="7" creationId="{7F85DF5B-03B8-20A9-1AC8-18D20527428A}"/>
          </ac:grpSpMkLst>
        </pc:grpChg>
        <pc:picChg chg="add mod">
          <ac:chgData name="Muhsina Beegum K P" userId="3911312d-98bb-487a-8b9a-ac0a2c82aef6" providerId="ADAL" clId="{205823B5-FF3F-40B3-B865-7DD60A64DAD7}" dt="2023-01-13T09:58:23.327" v="2059" actId="1076"/>
          <ac:picMkLst>
            <pc:docMk/>
            <pc:sldMk cId="1560814826" sldId="256"/>
            <ac:picMk id="5" creationId="{51B18832-4578-11A0-BEED-318C36BC0C02}"/>
          </ac:picMkLst>
        </pc:picChg>
        <pc:picChg chg="add mod ord">
          <ac:chgData name="Muhsina Beegum K P" userId="3911312d-98bb-487a-8b9a-ac0a2c82aef6" providerId="ADAL" clId="{205823B5-FF3F-40B3-B865-7DD60A64DAD7}" dt="2023-01-13T10:00:25.535" v="2081" actId="1076"/>
          <ac:picMkLst>
            <pc:docMk/>
            <pc:sldMk cId="1560814826" sldId="256"/>
            <ac:picMk id="6" creationId="{4F39E303-0E70-E7AB-E3F4-29DC276750B6}"/>
          </ac:picMkLst>
        </pc:picChg>
        <pc:picChg chg="add mod">
          <ac:chgData name="Muhsina Beegum K P" userId="3911312d-98bb-487a-8b9a-ac0a2c82aef6" providerId="ADAL" clId="{205823B5-FF3F-40B3-B865-7DD60A64DAD7}" dt="2023-01-13T09:59:09.431" v="2066" actId="1076"/>
          <ac:picMkLst>
            <pc:docMk/>
            <pc:sldMk cId="1560814826" sldId="256"/>
            <ac:picMk id="9" creationId="{79849E19-67D2-1667-2780-E9B9E9F46D4B}"/>
          </ac:picMkLst>
        </pc:picChg>
        <pc:picChg chg="add del mod">
          <ac:chgData name="Muhsina Beegum K P" userId="3911312d-98bb-487a-8b9a-ac0a2c82aef6" providerId="ADAL" clId="{205823B5-FF3F-40B3-B865-7DD60A64DAD7}" dt="2023-01-13T10:04:47.394" v="2091" actId="478"/>
          <ac:picMkLst>
            <pc:docMk/>
            <pc:sldMk cId="1560814826" sldId="256"/>
            <ac:picMk id="12" creationId="{96048088-7AA1-F3FA-D08B-6C6716BCB6AD}"/>
          </ac:picMkLst>
        </pc:picChg>
      </pc:sldChg>
      <pc:sldChg chg="addSp delSp modSp mod ord setBg">
        <pc:chgData name="Muhsina Beegum K P" userId="3911312d-98bb-487a-8b9a-ac0a2c82aef6" providerId="ADAL" clId="{205823B5-FF3F-40B3-B865-7DD60A64DAD7}" dt="2023-01-13T10:51:27.929" v="3220" actId="20577"/>
        <pc:sldMkLst>
          <pc:docMk/>
          <pc:sldMk cId="623456819" sldId="257"/>
        </pc:sldMkLst>
        <pc:spChg chg="add del">
          <ac:chgData name="Muhsina Beegum K P" userId="3911312d-98bb-487a-8b9a-ac0a2c82aef6" providerId="ADAL" clId="{205823B5-FF3F-40B3-B865-7DD60A64DAD7}" dt="2023-01-13T10:07:43.930" v="2137" actId="478"/>
          <ac:spMkLst>
            <pc:docMk/>
            <pc:sldMk cId="623456819" sldId="257"/>
            <ac:spMk id="2" creationId="{610088EB-EA08-45ED-3323-3968AA0F31F6}"/>
          </ac:spMkLst>
        </pc:spChg>
        <pc:spChg chg="add del">
          <ac:chgData name="Muhsina Beegum K P" userId="3911312d-98bb-487a-8b9a-ac0a2c82aef6" providerId="ADAL" clId="{205823B5-FF3F-40B3-B865-7DD60A64DAD7}" dt="2023-01-13T10:07:44.562" v="2138" actId="478"/>
          <ac:spMkLst>
            <pc:docMk/>
            <pc:sldMk cId="623456819" sldId="257"/>
            <ac:spMk id="3" creationId="{EF662160-96E5-1C03-0355-269F4F4998A4}"/>
          </ac:spMkLst>
        </pc:spChg>
        <pc:spChg chg="add del">
          <ac:chgData name="Muhsina Beegum K P" userId="3911312d-98bb-487a-8b9a-ac0a2c82aef6" providerId="ADAL" clId="{205823B5-FF3F-40B3-B865-7DD60A64DAD7}" dt="2023-01-13T10:06:05.308" v="2109" actId="478"/>
          <ac:spMkLst>
            <pc:docMk/>
            <pc:sldMk cId="623456819" sldId="257"/>
            <ac:spMk id="4" creationId="{899867D7-3DFA-01B1-D550-EB20D55FE46A}"/>
          </ac:spMkLst>
        </pc:spChg>
        <pc:spChg chg="add mod">
          <ac:chgData name="Muhsina Beegum K P" userId="3911312d-98bb-487a-8b9a-ac0a2c82aef6" providerId="ADAL" clId="{205823B5-FF3F-40B3-B865-7DD60A64DAD7}" dt="2023-01-13T10:51:27.929" v="3220" actId="20577"/>
          <ac:spMkLst>
            <pc:docMk/>
            <pc:sldMk cId="623456819" sldId="257"/>
            <ac:spMk id="8" creationId="{C22F4B99-7D24-5007-56D8-7A83E0E0B439}"/>
          </ac:spMkLst>
        </pc:spChg>
        <pc:spChg chg="mod">
          <ac:chgData name="Muhsina Beegum K P" userId="3911312d-98bb-487a-8b9a-ac0a2c82aef6" providerId="ADAL" clId="{205823B5-FF3F-40B3-B865-7DD60A64DAD7}" dt="2023-01-13T10:50:22.553" v="3204" actId="1076"/>
          <ac:spMkLst>
            <pc:docMk/>
            <pc:sldMk cId="623456819" sldId="257"/>
            <ac:spMk id="9" creationId="{C5F0C252-641C-B8D1-C584-3CCA05BD8808}"/>
          </ac:spMkLst>
        </pc:spChg>
        <pc:spChg chg="mod">
          <ac:chgData name="Muhsina Beegum K P" userId="3911312d-98bb-487a-8b9a-ac0a2c82aef6" providerId="ADAL" clId="{205823B5-FF3F-40B3-B865-7DD60A64DAD7}" dt="2023-01-13T10:17:50.808" v="2775" actId="1035"/>
          <ac:spMkLst>
            <pc:docMk/>
            <pc:sldMk cId="623456819" sldId="257"/>
            <ac:spMk id="16" creationId="{5E7A49C0-6284-FD07-5ECC-F7E28BF5EF47}"/>
          </ac:spMkLst>
        </pc:spChg>
        <pc:spChg chg="del mod">
          <ac:chgData name="Muhsina Beegum K P" userId="3911312d-98bb-487a-8b9a-ac0a2c82aef6" providerId="ADAL" clId="{205823B5-FF3F-40B3-B865-7DD60A64DAD7}" dt="2023-01-13T10:08:01.092" v="2143" actId="478"/>
          <ac:spMkLst>
            <pc:docMk/>
            <pc:sldMk cId="623456819" sldId="257"/>
            <ac:spMk id="17" creationId="{5838C32E-962E-738D-0630-7581657E49C4}"/>
          </ac:spMkLst>
        </pc:spChg>
        <pc:spChg chg="mod">
          <ac:chgData name="Muhsina Beegum K P" userId="3911312d-98bb-487a-8b9a-ac0a2c82aef6" providerId="ADAL" clId="{205823B5-FF3F-40B3-B865-7DD60A64DAD7}" dt="2023-01-13T10:17:50.808" v="2775" actId="1035"/>
          <ac:spMkLst>
            <pc:docMk/>
            <pc:sldMk cId="623456819" sldId="257"/>
            <ac:spMk id="18" creationId="{FC5CF13B-03F8-B401-9881-2DEBEB390A04}"/>
          </ac:spMkLst>
        </pc:spChg>
        <pc:spChg chg="add del mod">
          <ac:chgData name="Muhsina Beegum K P" userId="3911312d-98bb-487a-8b9a-ac0a2c82aef6" providerId="ADAL" clId="{205823B5-FF3F-40B3-B865-7DD60A64DAD7}" dt="2023-01-13T10:18:14.344" v="2793" actId="1038"/>
          <ac:spMkLst>
            <pc:docMk/>
            <pc:sldMk cId="623456819" sldId="257"/>
            <ac:spMk id="20" creationId="{AF5A0CF2-9339-CB84-7C1E-B67628E463BE}"/>
          </ac:spMkLst>
        </pc:spChg>
        <pc:grpChg chg="add del">
          <ac:chgData name="Muhsina Beegum K P" userId="3911312d-98bb-487a-8b9a-ac0a2c82aef6" providerId="ADAL" clId="{205823B5-FF3F-40B3-B865-7DD60A64DAD7}" dt="2023-01-13T10:07:45.525" v="2139" actId="478"/>
          <ac:grpSpMkLst>
            <pc:docMk/>
            <pc:sldMk cId="623456819" sldId="257"/>
            <ac:grpSpMk id="26" creationId="{A5107C37-A30B-C480-191A-5370B656EA49}"/>
          </ac:grpSpMkLst>
        </pc:grpChg>
        <pc:picChg chg="mod">
          <ac:chgData name="Muhsina Beegum K P" userId="3911312d-98bb-487a-8b9a-ac0a2c82aef6" providerId="ADAL" clId="{205823B5-FF3F-40B3-B865-7DD60A64DAD7}" dt="2023-01-13T10:17:50.808" v="2775" actId="1035"/>
          <ac:picMkLst>
            <pc:docMk/>
            <pc:sldMk cId="623456819" sldId="257"/>
            <ac:picMk id="31" creationId="{ABEDF6FD-BDE0-EA49-2327-9983CA5B9533}"/>
          </ac:picMkLst>
        </pc:picChg>
      </pc:sldChg>
      <pc:sldChg chg="addSp modSp">
        <pc:chgData name="Muhsina Beegum K P" userId="3911312d-98bb-487a-8b9a-ac0a2c82aef6" providerId="ADAL" clId="{205823B5-FF3F-40B3-B865-7DD60A64DAD7}" dt="2023-01-13T08:29:56.345" v="1479" actId="164"/>
        <pc:sldMkLst>
          <pc:docMk/>
          <pc:sldMk cId="874598557" sldId="258"/>
        </pc:sldMkLst>
        <pc:spChg chg="mod">
          <ac:chgData name="Muhsina Beegum K P" userId="3911312d-98bb-487a-8b9a-ac0a2c82aef6" providerId="ADAL" clId="{205823B5-FF3F-40B3-B865-7DD60A64DAD7}" dt="2023-01-13T08:29:56.345" v="1479" actId="164"/>
          <ac:spMkLst>
            <pc:docMk/>
            <pc:sldMk cId="874598557" sldId="258"/>
            <ac:spMk id="71" creationId="{22DBB293-0D23-8CAD-CB62-D5A9F961F59C}"/>
          </ac:spMkLst>
        </pc:spChg>
        <pc:grpChg chg="add mod">
          <ac:chgData name="Muhsina Beegum K P" userId="3911312d-98bb-487a-8b9a-ac0a2c82aef6" providerId="ADAL" clId="{205823B5-FF3F-40B3-B865-7DD60A64DAD7}" dt="2023-01-13T08:29:56.345" v="1479" actId="164"/>
          <ac:grpSpMkLst>
            <pc:docMk/>
            <pc:sldMk cId="874598557" sldId="258"/>
            <ac:grpSpMk id="10" creationId="{DA551C51-A490-BD1F-4766-D7B0DEB91C9F}"/>
          </ac:grpSpMkLst>
        </pc:grpChg>
        <pc:picChg chg="mod">
          <ac:chgData name="Muhsina Beegum K P" userId="3911312d-98bb-487a-8b9a-ac0a2c82aef6" providerId="ADAL" clId="{205823B5-FF3F-40B3-B865-7DD60A64DAD7}" dt="2023-01-13T08:29:56.345" v="1479" actId="164"/>
          <ac:picMkLst>
            <pc:docMk/>
            <pc:sldMk cId="874598557" sldId="258"/>
            <ac:picMk id="44" creationId="{57BB237F-0011-ECA4-2A5B-CEDD389613F7}"/>
          </ac:picMkLst>
        </pc:picChg>
      </pc:sldChg>
      <pc:sldChg chg="modSp mod">
        <pc:chgData name="Muhsina Beegum K P" userId="3911312d-98bb-487a-8b9a-ac0a2c82aef6" providerId="ADAL" clId="{205823B5-FF3F-40B3-B865-7DD60A64DAD7}" dt="2023-01-13T12:11:10.607" v="3282" actId="20577"/>
        <pc:sldMkLst>
          <pc:docMk/>
          <pc:sldMk cId="3184570818" sldId="259"/>
        </pc:sldMkLst>
        <pc:spChg chg="mod">
          <ac:chgData name="Muhsina Beegum K P" userId="3911312d-98bb-487a-8b9a-ac0a2c82aef6" providerId="ADAL" clId="{205823B5-FF3F-40B3-B865-7DD60A64DAD7}" dt="2023-01-13T12:11:10.607" v="3282" actId="20577"/>
          <ac:spMkLst>
            <pc:docMk/>
            <pc:sldMk cId="3184570818" sldId="259"/>
            <ac:spMk id="15" creationId="{E35AE8F8-0F07-09FE-499F-412052B89CD1}"/>
          </ac:spMkLst>
        </pc:spChg>
      </pc:sldChg>
      <pc:sldChg chg="delSp modSp mod">
        <pc:chgData name="Muhsina Beegum K P" userId="3911312d-98bb-487a-8b9a-ac0a2c82aef6" providerId="ADAL" clId="{205823B5-FF3F-40B3-B865-7DD60A64DAD7}" dt="2023-01-13T10:12:31.445" v="2529" actId="1037"/>
        <pc:sldMkLst>
          <pc:docMk/>
          <pc:sldMk cId="1553051071" sldId="260"/>
        </pc:sldMkLst>
        <pc:spChg chg="mod">
          <ac:chgData name="Muhsina Beegum K P" userId="3911312d-98bb-487a-8b9a-ac0a2c82aef6" providerId="ADAL" clId="{205823B5-FF3F-40B3-B865-7DD60A64DAD7}" dt="2023-01-13T10:12:20.368" v="2515" actId="14861"/>
          <ac:spMkLst>
            <pc:docMk/>
            <pc:sldMk cId="1553051071" sldId="260"/>
            <ac:spMk id="29" creationId="{A271F84F-76F5-FCC7-385C-FE2CCC7F5642}"/>
          </ac:spMkLst>
        </pc:spChg>
        <pc:spChg chg="del">
          <ac:chgData name="Muhsina Beegum K P" userId="3911312d-98bb-487a-8b9a-ac0a2c82aef6" providerId="ADAL" clId="{205823B5-FF3F-40B3-B865-7DD60A64DAD7}" dt="2023-01-13T10:08:42.935" v="2153" actId="478"/>
          <ac:spMkLst>
            <pc:docMk/>
            <pc:sldMk cId="1553051071" sldId="260"/>
            <ac:spMk id="37" creationId="{5BAECDEB-E6A7-A0E8-395F-0DB29EC11610}"/>
          </ac:spMkLst>
        </pc:spChg>
        <pc:picChg chg="mod">
          <ac:chgData name="Muhsina Beegum K P" userId="3911312d-98bb-487a-8b9a-ac0a2c82aef6" providerId="ADAL" clId="{205823B5-FF3F-40B3-B865-7DD60A64DAD7}" dt="2023-01-13T10:12:31.445" v="2529" actId="1037"/>
          <ac:picMkLst>
            <pc:docMk/>
            <pc:sldMk cId="1553051071" sldId="260"/>
            <ac:picMk id="28" creationId="{1DABD2E1-23CB-EE25-430B-ABF16FE22BA0}"/>
          </ac:picMkLst>
        </pc:picChg>
      </pc:sldChg>
      <pc:sldChg chg="delSp modSp mod">
        <pc:chgData name="Muhsina Beegum K P" userId="3911312d-98bb-487a-8b9a-ac0a2c82aef6" providerId="ADAL" clId="{205823B5-FF3F-40B3-B865-7DD60A64DAD7}" dt="2023-01-13T12:11:29.840" v="3290" actId="12788"/>
        <pc:sldMkLst>
          <pc:docMk/>
          <pc:sldMk cId="3591197425" sldId="261"/>
        </pc:sldMkLst>
        <pc:spChg chg="mod">
          <ac:chgData name="Muhsina Beegum K P" userId="3911312d-98bb-487a-8b9a-ac0a2c82aef6" providerId="ADAL" clId="{205823B5-FF3F-40B3-B865-7DD60A64DAD7}" dt="2023-01-13T12:11:29.840" v="3290" actId="12788"/>
          <ac:spMkLst>
            <pc:docMk/>
            <pc:sldMk cId="3591197425" sldId="261"/>
            <ac:spMk id="13" creationId="{97AEE58A-73B3-AF2B-DB5F-E4CB69B79646}"/>
          </ac:spMkLst>
        </pc:spChg>
        <pc:spChg chg="del">
          <ac:chgData name="Muhsina Beegum K P" userId="3911312d-98bb-487a-8b9a-ac0a2c82aef6" providerId="ADAL" clId="{205823B5-FF3F-40B3-B865-7DD60A64DAD7}" dt="2023-01-13T10:09:34.403" v="2156" actId="478"/>
          <ac:spMkLst>
            <pc:docMk/>
            <pc:sldMk cId="3591197425" sldId="261"/>
            <ac:spMk id="30" creationId="{844416FF-2A22-0921-6086-2D6559FD0A99}"/>
          </ac:spMkLst>
        </pc:spChg>
        <pc:spChg chg="del">
          <ac:chgData name="Muhsina Beegum K P" userId="3911312d-98bb-487a-8b9a-ac0a2c82aef6" providerId="ADAL" clId="{205823B5-FF3F-40B3-B865-7DD60A64DAD7}" dt="2023-01-13T10:09:33.484" v="2155" actId="478"/>
          <ac:spMkLst>
            <pc:docMk/>
            <pc:sldMk cId="3591197425" sldId="261"/>
            <ac:spMk id="31" creationId="{370A9AD5-9EF4-85AC-039C-3AE1E0EB64EB}"/>
          </ac:spMkLst>
        </pc:spChg>
        <pc:spChg chg="del">
          <ac:chgData name="Muhsina Beegum K P" userId="3911312d-98bb-487a-8b9a-ac0a2c82aef6" providerId="ADAL" clId="{205823B5-FF3F-40B3-B865-7DD60A64DAD7}" dt="2023-01-13T10:09:32.739" v="2154" actId="478"/>
          <ac:spMkLst>
            <pc:docMk/>
            <pc:sldMk cId="3591197425" sldId="261"/>
            <ac:spMk id="32" creationId="{EBDF572D-6F1B-42E0-E163-CE7BC28D0CF0}"/>
          </ac:spMkLst>
        </pc:spChg>
        <pc:spChg chg="del">
          <ac:chgData name="Muhsina Beegum K P" userId="3911312d-98bb-487a-8b9a-ac0a2c82aef6" providerId="ADAL" clId="{205823B5-FF3F-40B3-B865-7DD60A64DAD7}" dt="2023-01-13T10:08:31.379" v="2152" actId="478"/>
          <ac:spMkLst>
            <pc:docMk/>
            <pc:sldMk cId="3591197425" sldId="261"/>
            <ac:spMk id="37" creationId="{1A2B873E-8C96-9D6C-0DCB-2C0A8AE78ABE}"/>
          </ac:spMkLst>
        </pc:spChg>
        <pc:picChg chg="mod">
          <ac:chgData name="Muhsina Beegum K P" userId="3911312d-98bb-487a-8b9a-ac0a2c82aef6" providerId="ADAL" clId="{205823B5-FF3F-40B3-B865-7DD60A64DAD7}" dt="2023-01-13T10:10:10.957" v="2189" actId="1038"/>
          <ac:picMkLst>
            <pc:docMk/>
            <pc:sldMk cId="3591197425" sldId="261"/>
            <ac:picMk id="53" creationId="{4C02C503-F1E5-6A06-C3E2-C606F59B908C}"/>
          </ac:picMkLst>
        </pc:picChg>
      </pc:sldChg>
      <pc:sldChg chg="addSp delSp modSp mod">
        <pc:chgData name="Muhsina Beegum K P" userId="3911312d-98bb-487a-8b9a-ac0a2c82aef6" providerId="ADAL" clId="{205823B5-FF3F-40B3-B865-7DD60A64DAD7}" dt="2023-01-13T12:12:29.512" v="3384" actId="1036"/>
        <pc:sldMkLst>
          <pc:docMk/>
          <pc:sldMk cId="4036844002" sldId="263"/>
        </pc:sldMkLst>
        <pc:spChg chg="mod">
          <ac:chgData name="Muhsina Beegum K P" userId="3911312d-98bb-487a-8b9a-ac0a2c82aef6" providerId="ADAL" clId="{205823B5-FF3F-40B3-B865-7DD60A64DAD7}" dt="2023-01-13T09:27:39.877" v="1963" actId="164"/>
          <ac:spMkLst>
            <pc:docMk/>
            <pc:sldMk cId="4036844002" sldId="263"/>
            <ac:spMk id="13" creationId="{3C2D9F7F-5B56-C842-8F6E-9DB374C7C56A}"/>
          </ac:spMkLst>
        </pc:spChg>
        <pc:spChg chg="mod">
          <ac:chgData name="Muhsina Beegum K P" userId="3911312d-98bb-487a-8b9a-ac0a2c82aef6" providerId="ADAL" clId="{205823B5-FF3F-40B3-B865-7DD60A64DAD7}" dt="2023-01-13T12:11:44.316" v="3294" actId="20577"/>
          <ac:spMkLst>
            <pc:docMk/>
            <pc:sldMk cId="4036844002" sldId="263"/>
            <ac:spMk id="14" creationId="{CBFA5C86-DD75-3062-86BF-712AB492B0D8}"/>
          </ac:spMkLst>
        </pc:spChg>
        <pc:spChg chg="mod topLvl">
          <ac:chgData name="Muhsina Beegum K P" userId="3911312d-98bb-487a-8b9a-ac0a2c82aef6" providerId="ADAL" clId="{205823B5-FF3F-40B3-B865-7DD60A64DAD7}" dt="2023-01-13T12:11:58.751" v="3319" actId="1035"/>
          <ac:spMkLst>
            <pc:docMk/>
            <pc:sldMk cId="4036844002" sldId="263"/>
            <ac:spMk id="16" creationId="{A53993B3-D259-D0AF-199A-AD42E7F62BE3}"/>
          </ac:spMkLst>
        </pc:spChg>
        <pc:spChg chg="mod topLvl">
          <ac:chgData name="Muhsina Beegum K P" userId="3911312d-98bb-487a-8b9a-ac0a2c82aef6" providerId="ADAL" clId="{205823B5-FF3F-40B3-B865-7DD60A64DAD7}" dt="2023-01-13T10:20:38.863" v="2806" actId="164"/>
          <ac:spMkLst>
            <pc:docMk/>
            <pc:sldMk cId="4036844002" sldId="263"/>
            <ac:spMk id="17" creationId="{1110110C-C83D-CCCB-2573-E0B75F99FF63}"/>
          </ac:spMkLst>
        </pc:spChg>
        <pc:spChg chg="mod topLvl">
          <ac:chgData name="Muhsina Beegum K P" userId="3911312d-98bb-487a-8b9a-ac0a2c82aef6" providerId="ADAL" clId="{205823B5-FF3F-40B3-B865-7DD60A64DAD7}" dt="2023-01-13T12:12:21.975" v="3372" actId="1036"/>
          <ac:spMkLst>
            <pc:docMk/>
            <pc:sldMk cId="4036844002" sldId="263"/>
            <ac:spMk id="18" creationId="{67FCE187-DB62-B109-0D50-29AEB328A4AE}"/>
          </ac:spMkLst>
        </pc:spChg>
        <pc:spChg chg="mod topLvl">
          <ac:chgData name="Muhsina Beegum K P" userId="3911312d-98bb-487a-8b9a-ac0a2c82aef6" providerId="ADAL" clId="{205823B5-FF3F-40B3-B865-7DD60A64DAD7}" dt="2023-01-13T12:11:58.751" v="3319" actId="1035"/>
          <ac:spMkLst>
            <pc:docMk/>
            <pc:sldMk cId="4036844002" sldId="263"/>
            <ac:spMk id="45" creationId="{B30215E2-1970-7808-2689-11F1914ECCF0}"/>
          </ac:spMkLst>
        </pc:spChg>
        <pc:spChg chg="mod topLvl">
          <ac:chgData name="Muhsina Beegum K P" userId="3911312d-98bb-487a-8b9a-ac0a2c82aef6" providerId="ADAL" clId="{205823B5-FF3F-40B3-B865-7DD60A64DAD7}" dt="2023-01-13T10:20:38.863" v="2806" actId="164"/>
          <ac:spMkLst>
            <pc:docMk/>
            <pc:sldMk cId="4036844002" sldId="263"/>
            <ac:spMk id="46" creationId="{C75DF0B0-C161-6016-86BE-936467F22AC6}"/>
          </ac:spMkLst>
        </pc:spChg>
        <pc:spChg chg="mod topLvl">
          <ac:chgData name="Muhsina Beegum K P" userId="3911312d-98bb-487a-8b9a-ac0a2c82aef6" providerId="ADAL" clId="{205823B5-FF3F-40B3-B865-7DD60A64DAD7}" dt="2023-01-13T12:12:21.975" v="3372" actId="1036"/>
          <ac:spMkLst>
            <pc:docMk/>
            <pc:sldMk cId="4036844002" sldId="263"/>
            <ac:spMk id="47" creationId="{B03C83E7-81F4-A8C4-83F2-45B20586CA1D}"/>
          </ac:spMkLst>
        </pc:spChg>
        <pc:grpChg chg="add mod">
          <ac:chgData name="Muhsina Beegum K P" userId="3911312d-98bb-487a-8b9a-ac0a2c82aef6" providerId="ADAL" clId="{205823B5-FF3F-40B3-B865-7DD60A64DAD7}" dt="2023-01-13T09:27:39.877" v="1963" actId="164"/>
          <ac:grpSpMkLst>
            <pc:docMk/>
            <pc:sldMk cId="4036844002" sldId="263"/>
            <ac:grpSpMk id="2" creationId="{E8172F36-0C83-59EA-DD59-CF0B6DE9DA62}"/>
          </ac:grpSpMkLst>
        </pc:grpChg>
        <pc:grpChg chg="add mod">
          <ac:chgData name="Muhsina Beegum K P" userId="3911312d-98bb-487a-8b9a-ac0a2c82aef6" providerId="ADAL" clId="{205823B5-FF3F-40B3-B865-7DD60A64DAD7}" dt="2023-01-13T12:12:29.512" v="3384" actId="1036"/>
          <ac:grpSpMkLst>
            <pc:docMk/>
            <pc:sldMk cId="4036844002" sldId="263"/>
            <ac:grpSpMk id="15" creationId="{3D5C0FE6-BEAE-1BAC-7B0D-4ABEC5286C6C}"/>
          </ac:grpSpMkLst>
        </pc:grpChg>
        <pc:grpChg chg="del">
          <ac:chgData name="Muhsina Beegum K P" userId="3911312d-98bb-487a-8b9a-ac0a2c82aef6" providerId="ADAL" clId="{205823B5-FF3F-40B3-B865-7DD60A64DAD7}" dt="2023-01-13T10:20:35.727" v="2805" actId="165"/>
          <ac:grpSpMkLst>
            <pc:docMk/>
            <pc:sldMk cId="4036844002" sldId="263"/>
            <ac:grpSpMk id="48" creationId="{89DE51E7-01CE-2064-79E7-DECB9E9AB0F5}"/>
          </ac:grpSpMkLst>
        </pc:grpChg>
        <pc:cxnChg chg="mod">
          <ac:chgData name="Muhsina Beegum K P" userId="3911312d-98bb-487a-8b9a-ac0a2c82aef6" providerId="ADAL" clId="{205823B5-FF3F-40B3-B865-7DD60A64DAD7}" dt="2023-01-13T09:27:39.877" v="1963" actId="164"/>
          <ac:cxnSpMkLst>
            <pc:docMk/>
            <pc:sldMk cId="4036844002" sldId="263"/>
            <ac:cxnSpMk id="12" creationId="{CCB39BF0-D5F5-A4BD-8B01-38785093326F}"/>
          </ac:cxnSpMkLst>
        </pc:cxnChg>
      </pc:sldChg>
      <pc:sldChg chg="addSp delSp modSp mod">
        <pc:chgData name="Muhsina Beegum K P" userId="3911312d-98bb-487a-8b9a-ac0a2c82aef6" providerId="ADAL" clId="{205823B5-FF3F-40B3-B865-7DD60A64DAD7}" dt="2023-01-13T12:12:52.784" v="3389" actId="1037"/>
        <pc:sldMkLst>
          <pc:docMk/>
          <pc:sldMk cId="2088771210" sldId="266"/>
        </pc:sldMkLst>
        <pc:spChg chg="mod">
          <ac:chgData name="Muhsina Beegum K P" userId="3911312d-98bb-487a-8b9a-ac0a2c82aef6" providerId="ADAL" clId="{205823B5-FF3F-40B3-B865-7DD60A64DAD7}" dt="2023-01-13T04:59:15.683" v="165" actId="1038"/>
          <ac:spMkLst>
            <pc:docMk/>
            <pc:sldMk cId="2088771210" sldId="266"/>
            <ac:spMk id="14" creationId="{8D01529F-577C-C3AB-B80C-E1A0DC320D8F}"/>
          </ac:spMkLst>
        </pc:spChg>
        <pc:spChg chg="mod">
          <ac:chgData name="Muhsina Beegum K P" userId="3911312d-98bb-487a-8b9a-ac0a2c82aef6" providerId="ADAL" clId="{205823B5-FF3F-40B3-B865-7DD60A64DAD7}" dt="2023-01-13T04:59:16.099" v="166" actId="1038"/>
          <ac:spMkLst>
            <pc:docMk/>
            <pc:sldMk cId="2088771210" sldId="266"/>
            <ac:spMk id="15" creationId="{416A0A6F-197A-C69D-0D73-D56EB870793C}"/>
          </ac:spMkLst>
        </pc:spChg>
        <pc:spChg chg="mod">
          <ac:chgData name="Muhsina Beegum K P" userId="3911312d-98bb-487a-8b9a-ac0a2c82aef6" providerId="ADAL" clId="{205823B5-FF3F-40B3-B865-7DD60A64DAD7}" dt="2023-01-13T12:12:52.784" v="3389" actId="1037"/>
          <ac:spMkLst>
            <pc:docMk/>
            <pc:sldMk cId="2088771210" sldId="266"/>
            <ac:spMk id="16" creationId="{04A74464-95EA-507C-2AA4-693ADFE6B452}"/>
          </ac:spMkLst>
        </pc:spChg>
        <pc:spChg chg="mod">
          <ac:chgData name="Muhsina Beegum K P" userId="3911312d-98bb-487a-8b9a-ac0a2c82aef6" providerId="ADAL" clId="{205823B5-FF3F-40B3-B865-7DD60A64DAD7}" dt="2023-01-13T11:32:48.741" v="3246" actId="120"/>
          <ac:spMkLst>
            <pc:docMk/>
            <pc:sldMk cId="2088771210" sldId="266"/>
            <ac:spMk id="25" creationId="{A210ED82-C1B3-FB3C-38A4-5B367821C977}"/>
          </ac:spMkLst>
        </pc:spChg>
        <pc:spChg chg="mod">
          <ac:chgData name="Muhsina Beegum K P" userId="3911312d-98bb-487a-8b9a-ac0a2c82aef6" providerId="ADAL" clId="{205823B5-FF3F-40B3-B865-7DD60A64DAD7}" dt="2023-01-13T11:32:48.741" v="3246" actId="120"/>
          <ac:spMkLst>
            <pc:docMk/>
            <pc:sldMk cId="2088771210" sldId="266"/>
            <ac:spMk id="26" creationId="{F2F1FEF1-6910-F432-9861-81A5EF0969F8}"/>
          </ac:spMkLst>
        </pc:spChg>
        <pc:spChg chg="add del mod topLvl">
          <ac:chgData name="Muhsina Beegum K P" userId="3911312d-98bb-487a-8b9a-ac0a2c82aef6" providerId="ADAL" clId="{205823B5-FF3F-40B3-B865-7DD60A64DAD7}" dt="2023-01-13T11:32:32.101" v="3230" actId="21"/>
          <ac:spMkLst>
            <pc:docMk/>
            <pc:sldMk cId="2088771210" sldId="266"/>
            <ac:spMk id="27" creationId="{EDA3B596-9398-0A69-E9F8-620D7AFE3096}"/>
          </ac:spMkLst>
        </pc:spChg>
        <pc:spChg chg="add del mod topLvl">
          <ac:chgData name="Muhsina Beegum K P" userId="3911312d-98bb-487a-8b9a-ac0a2c82aef6" providerId="ADAL" clId="{205823B5-FF3F-40B3-B865-7DD60A64DAD7}" dt="2023-01-13T11:32:32.101" v="3230" actId="21"/>
          <ac:spMkLst>
            <pc:docMk/>
            <pc:sldMk cId="2088771210" sldId="266"/>
            <ac:spMk id="28" creationId="{293BD83E-3761-B758-FB2A-C9E70FBBD7AF}"/>
          </ac:spMkLst>
        </pc:spChg>
        <pc:grpChg chg="mod">
          <ac:chgData name="Muhsina Beegum K P" userId="3911312d-98bb-487a-8b9a-ac0a2c82aef6" providerId="ADAL" clId="{205823B5-FF3F-40B3-B865-7DD60A64DAD7}" dt="2023-01-13T11:32:52.194" v="3247" actId="552"/>
          <ac:grpSpMkLst>
            <pc:docMk/>
            <pc:sldMk cId="2088771210" sldId="266"/>
            <ac:grpSpMk id="33" creationId="{F64A792F-EEA5-63B9-587F-03E5BBBFA988}"/>
          </ac:grpSpMkLst>
        </pc:grpChg>
        <pc:grpChg chg="add del">
          <ac:chgData name="Muhsina Beegum K P" userId="3911312d-98bb-487a-8b9a-ac0a2c82aef6" providerId="ADAL" clId="{205823B5-FF3F-40B3-B865-7DD60A64DAD7}" dt="2023-01-13T11:32:32.101" v="3230" actId="21"/>
          <ac:grpSpMkLst>
            <pc:docMk/>
            <pc:sldMk cId="2088771210" sldId="266"/>
            <ac:grpSpMk id="34" creationId="{C03C06B3-F875-C1A7-92D6-A9A2AD8400FC}"/>
          </ac:grpSpMkLst>
        </pc:grpChg>
        <pc:cxnChg chg="mod">
          <ac:chgData name="Muhsina Beegum K P" userId="3911312d-98bb-487a-8b9a-ac0a2c82aef6" providerId="ADAL" clId="{205823B5-FF3F-40B3-B865-7DD60A64DAD7}" dt="2023-01-13T04:59:16.514" v="167" actId="1038"/>
          <ac:cxnSpMkLst>
            <pc:docMk/>
            <pc:sldMk cId="2088771210" sldId="266"/>
            <ac:cxnSpMk id="12" creationId="{8035267E-300A-2EBD-CC10-268C65B9F7FA}"/>
          </ac:cxnSpMkLst>
        </pc:cxnChg>
      </pc:sldChg>
      <pc:sldChg chg="modSp mod">
        <pc:chgData name="Muhsina Beegum K P" userId="3911312d-98bb-487a-8b9a-ac0a2c82aef6" providerId="ADAL" clId="{205823B5-FF3F-40B3-B865-7DD60A64DAD7}" dt="2023-01-13T12:13:08.276" v="3393" actId="20577"/>
        <pc:sldMkLst>
          <pc:docMk/>
          <pc:sldMk cId="2797432549" sldId="267"/>
        </pc:sldMkLst>
        <pc:spChg chg="mod">
          <ac:chgData name="Muhsina Beegum K P" userId="3911312d-98bb-487a-8b9a-ac0a2c82aef6" providerId="ADAL" clId="{205823B5-FF3F-40B3-B865-7DD60A64DAD7}" dt="2023-01-13T12:13:08.276" v="3393" actId="20577"/>
          <ac:spMkLst>
            <pc:docMk/>
            <pc:sldMk cId="2797432549" sldId="267"/>
            <ac:spMk id="15" creationId="{0B256238-9173-E556-0C97-5C5F4D73938E}"/>
          </ac:spMkLst>
        </pc:spChg>
      </pc:sldChg>
      <pc:sldChg chg="addSp delSp modSp mod modClrScheme chgLayout">
        <pc:chgData name="Muhsina Beegum K P" userId="3911312d-98bb-487a-8b9a-ac0a2c82aef6" providerId="ADAL" clId="{205823B5-FF3F-40B3-B865-7DD60A64DAD7}" dt="2023-01-13T08:30:15.010" v="1513" actId="1036"/>
        <pc:sldMkLst>
          <pc:docMk/>
          <pc:sldMk cId="2045334904" sldId="268"/>
        </pc:sldMkLst>
        <pc:spChg chg="add del mod">
          <ac:chgData name="Muhsina Beegum K P" userId="3911312d-98bb-487a-8b9a-ac0a2c82aef6" providerId="ADAL" clId="{205823B5-FF3F-40B3-B865-7DD60A64DAD7}" dt="2023-01-13T04:35:29.387" v="20" actId="21"/>
          <ac:spMkLst>
            <pc:docMk/>
            <pc:sldMk cId="2045334904" sldId="268"/>
            <ac:spMk id="18" creationId="{BAD272A2-8ED6-15FD-E819-A12C386FC346}"/>
          </ac:spMkLst>
        </pc:spChg>
        <pc:spChg chg="add del mod">
          <ac:chgData name="Muhsina Beegum K P" userId="3911312d-98bb-487a-8b9a-ac0a2c82aef6" providerId="ADAL" clId="{205823B5-FF3F-40B3-B865-7DD60A64DAD7}" dt="2023-01-13T04:35:29.387" v="20" actId="21"/>
          <ac:spMkLst>
            <pc:docMk/>
            <pc:sldMk cId="2045334904" sldId="268"/>
            <ac:spMk id="19" creationId="{01B8404D-DB0F-E4F2-411B-C65BE28CDD9A}"/>
          </ac:spMkLst>
        </pc:spChg>
        <pc:spChg chg="add del mod">
          <ac:chgData name="Muhsina Beegum K P" userId="3911312d-98bb-487a-8b9a-ac0a2c82aef6" providerId="ADAL" clId="{205823B5-FF3F-40B3-B865-7DD60A64DAD7}" dt="2023-01-13T04:35:29.387" v="20" actId="21"/>
          <ac:spMkLst>
            <pc:docMk/>
            <pc:sldMk cId="2045334904" sldId="268"/>
            <ac:spMk id="20" creationId="{DE2BCA14-749C-7E87-719B-2D6F26A2970D}"/>
          </ac:spMkLst>
        </pc:spChg>
        <pc:spChg chg="add del mod">
          <ac:chgData name="Muhsina Beegum K P" userId="3911312d-98bb-487a-8b9a-ac0a2c82aef6" providerId="ADAL" clId="{205823B5-FF3F-40B3-B865-7DD60A64DAD7}" dt="2023-01-13T04:35:29.387" v="20" actId="21"/>
          <ac:spMkLst>
            <pc:docMk/>
            <pc:sldMk cId="2045334904" sldId="268"/>
            <ac:spMk id="21" creationId="{3149EBFC-0446-1BC9-5CA2-19C4EA79B95A}"/>
          </ac:spMkLst>
        </pc:spChg>
        <pc:spChg chg="add del mod ord">
          <ac:chgData name="Muhsina Beegum K P" userId="3911312d-98bb-487a-8b9a-ac0a2c82aef6" providerId="ADAL" clId="{205823B5-FF3F-40B3-B865-7DD60A64DAD7}" dt="2023-01-13T04:41:28.268" v="31" actId="931"/>
          <ac:spMkLst>
            <pc:docMk/>
            <pc:sldMk cId="2045334904" sldId="268"/>
            <ac:spMk id="22" creationId="{A62DE678-9B68-391E-2395-1FBDC1FDCADE}"/>
          </ac:spMkLst>
        </pc:spChg>
        <pc:spChg chg="add del mod ord">
          <ac:chgData name="Muhsina Beegum K P" userId="3911312d-98bb-487a-8b9a-ac0a2c82aef6" providerId="ADAL" clId="{205823B5-FF3F-40B3-B865-7DD60A64DAD7}" dt="2023-01-13T04:47:30.417" v="39" actId="931"/>
          <ac:spMkLst>
            <pc:docMk/>
            <pc:sldMk cId="2045334904" sldId="268"/>
            <ac:spMk id="23" creationId="{31F91872-EEBE-287D-66A5-8D47E31D056F}"/>
          </ac:spMkLst>
        </pc:spChg>
        <pc:spChg chg="add del mod ord">
          <ac:chgData name="Muhsina Beegum K P" userId="3911312d-98bb-487a-8b9a-ac0a2c82aef6" providerId="ADAL" clId="{205823B5-FF3F-40B3-B865-7DD60A64DAD7}" dt="2023-01-13T04:48:35.913" v="46" actId="931"/>
          <ac:spMkLst>
            <pc:docMk/>
            <pc:sldMk cId="2045334904" sldId="268"/>
            <ac:spMk id="24" creationId="{040E28FE-4494-DB27-DA97-C3E539C62827}"/>
          </ac:spMkLst>
        </pc:spChg>
        <pc:spChg chg="add del mod ord">
          <ac:chgData name="Muhsina Beegum K P" userId="3911312d-98bb-487a-8b9a-ac0a2c82aef6" providerId="ADAL" clId="{205823B5-FF3F-40B3-B865-7DD60A64DAD7}" dt="2023-01-13T04:49:44.483" v="53" actId="931"/>
          <ac:spMkLst>
            <pc:docMk/>
            <pc:sldMk cId="2045334904" sldId="268"/>
            <ac:spMk id="25" creationId="{A16B122F-F326-81B3-6F4C-6BE0882BE456}"/>
          </ac:spMkLst>
        </pc:spChg>
        <pc:spChg chg="add mod">
          <ac:chgData name="Muhsina Beegum K P" userId="3911312d-98bb-487a-8b9a-ac0a2c82aef6" providerId="ADAL" clId="{205823B5-FF3F-40B3-B865-7DD60A64DAD7}" dt="2023-01-13T08:29:18.460" v="1475" actId="207"/>
          <ac:spMkLst>
            <pc:docMk/>
            <pc:sldMk cId="2045334904" sldId="268"/>
            <ac:spMk id="34" creationId="{3ED743F6-81AF-9906-04C8-DA8C2323AAB2}"/>
          </ac:spMkLst>
        </pc:spChg>
        <pc:spChg chg="add del mod">
          <ac:chgData name="Muhsina Beegum K P" userId="3911312d-98bb-487a-8b9a-ac0a2c82aef6" providerId="ADAL" clId="{205823B5-FF3F-40B3-B865-7DD60A64DAD7}" dt="2023-01-13T04:52:01.388" v="98" actId="478"/>
          <ac:spMkLst>
            <pc:docMk/>
            <pc:sldMk cId="2045334904" sldId="268"/>
            <ac:spMk id="35" creationId="{6D46191C-73C2-323B-3C08-ACDE0529CEE7}"/>
          </ac:spMkLst>
        </pc:spChg>
        <pc:spChg chg="add del mod">
          <ac:chgData name="Muhsina Beegum K P" userId="3911312d-98bb-487a-8b9a-ac0a2c82aef6" providerId="ADAL" clId="{205823B5-FF3F-40B3-B865-7DD60A64DAD7}" dt="2023-01-13T08:25:25.927" v="1394" actId="478"/>
          <ac:spMkLst>
            <pc:docMk/>
            <pc:sldMk cId="2045334904" sldId="268"/>
            <ac:spMk id="36" creationId="{E7997103-0290-4336-E624-F5C057AAE991}"/>
          </ac:spMkLst>
        </pc:spChg>
        <pc:spChg chg="add del mod">
          <ac:chgData name="Muhsina Beegum K P" userId="3911312d-98bb-487a-8b9a-ac0a2c82aef6" providerId="ADAL" clId="{205823B5-FF3F-40B3-B865-7DD60A64DAD7}" dt="2023-01-13T08:25:27.260" v="1395" actId="478"/>
          <ac:spMkLst>
            <pc:docMk/>
            <pc:sldMk cId="2045334904" sldId="268"/>
            <ac:spMk id="37" creationId="{586F117D-AD35-335D-762B-90788BA1C5EB}"/>
          </ac:spMkLst>
        </pc:spChg>
        <pc:spChg chg="add del mod">
          <ac:chgData name="Muhsina Beegum K P" userId="3911312d-98bb-487a-8b9a-ac0a2c82aef6" providerId="ADAL" clId="{205823B5-FF3F-40B3-B865-7DD60A64DAD7}" dt="2023-01-13T08:25:28.447" v="1396" actId="478"/>
          <ac:spMkLst>
            <pc:docMk/>
            <pc:sldMk cId="2045334904" sldId="268"/>
            <ac:spMk id="38" creationId="{A1B275B5-B98E-73C2-2AD1-3CF5285238F9}"/>
          </ac:spMkLst>
        </pc:spChg>
        <pc:spChg chg="add mod">
          <ac:chgData name="Muhsina Beegum K P" userId="3911312d-98bb-487a-8b9a-ac0a2c82aef6" providerId="ADAL" clId="{205823B5-FF3F-40B3-B865-7DD60A64DAD7}" dt="2023-01-13T04:53:17.922" v="113" actId="207"/>
          <ac:spMkLst>
            <pc:docMk/>
            <pc:sldMk cId="2045334904" sldId="268"/>
            <ac:spMk id="39" creationId="{C4145943-363E-8848-C5EA-F7B78F674F22}"/>
          </ac:spMkLst>
        </pc:spChg>
        <pc:spChg chg="add mod">
          <ac:chgData name="Muhsina Beegum K P" userId="3911312d-98bb-487a-8b9a-ac0a2c82aef6" providerId="ADAL" clId="{205823B5-FF3F-40B3-B865-7DD60A64DAD7}" dt="2023-01-13T04:53:17.922" v="113" actId="207"/>
          <ac:spMkLst>
            <pc:docMk/>
            <pc:sldMk cId="2045334904" sldId="268"/>
            <ac:spMk id="40" creationId="{1A775447-FB40-908E-6B41-D08941F05CF2}"/>
          </ac:spMkLst>
        </pc:spChg>
        <pc:spChg chg="add mod">
          <ac:chgData name="Muhsina Beegum K P" userId="3911312d-98bb-487a-8b9a-ac0a2c82aef6" providerId="ADAL" clId="{205823B5-FF3F-40B3-B865-7DD60A64DAD7}" dt="2023-01-13T04:53:17.922" v="113" actId="207"/>
          <ac:spMkLst>
            <pc:docMk/>
            <pc:sldMk cId="2045334904" sldId="268"/>
            <ac:spMk id="41" creationId="{A6B2BAAF-9366-C9E5-9C3D-CFB1A7696EBA}"/>
          </ac:spMkLst>
        </pc:spChg>
        <pc:spChg chg="add mod">
          <ac:chgData name="Muhsina Beegum K P" userId="3911312d-98bb-487a-8b9a-ac0a2c82aef6" providerId="ADAL" clId="{205823B5-FF3F-40B3-B865-7DD60A64DAD7}" dt="2023-01-13T05:01:49.276" v="194" actId="1037"/>
          <ac:spMkLst>
            <pc:docMk/>
            <pc:sldMk cId="2045334904" sldId="268"/>
            <ac:spMk id="42" creationId="{3AE276FE-BA67-A023-7E99-B07755C80991}"/>
          </ac:spMkLst>
        </pc:spChg>
        <pc:spChg chg="add del mod ord">
          <ac:chgData name="Muhsina Beegum K P" userId="3911312d-98bb-487a-8b9a-ac0a2c82aef6" providerId="ADAL" clId="{205823B5-FF3F-40B3-B865-7DD60A64DAD7}" dt="2023-01-13T05:01:44.754" v="191" actId="478"/>
          <ac:spMkLst>
            <pc:docMk/>
            <pc:sldMk cId="2045334904" sldId="268"/>
            <ac:spMk id="43" creationId="{59C34C4E-4F9E-A280-427E-8513FD257223}"/>
          </ac:spMkLst>
        </pc:spChg>
        <pc:spChg chg="add del mod ord">
          <ac:chgData name="Muhsina Beegum K P" userId="3911312d-98bb-487a-8b9a-ac0a2c82aef6" providerId="ADAL" clId="{205823B5-FF3F-40B3-B865-7DD60A64DAD7}" dt="2023-01-13T05:01:43.221" v="190" actId="478"/>
          <ac:spMkLst>
            <pc:docMk/>
            <pc:sldMk cId="2045334904" sldId="268"/>
            <ac:spMk id="44" creationId="{06DEE3DB-CF0B-C370-4016-7040AC5DA542}"/>
          </ac:spMkLst>
        </pc:spChg>
        <pc:spChg chg="add del mod">
          <ac:chgData name="Muhsina Beegum K P" userId="3911312d-98bb-487a-8b9a-ac0a2c82aef6" providerId="ADAL" clId="{205823B5-FF3F-40B3-B865-7DD60A64DAD7}" dt="2023-01-13T05:01:40.229" v="189" actId="478"/>
          <ac:spMkLst>
            <pc:docMk/>
            <pc:sldMk cId="2045334904" sldId="268"/>
            <ac:spMk id="45" creationId="{AB690817-6EA2-7F66-4BC9-52969C269F5A}"/>
          </ac:spMkLst>
        </pc:spChg>
        <pc:spChg chg="add del mod">
          <ac:chgData name="Muhsina Beegum K P" userId="3911312d-98bb-487a-8b9a-ac0a2c82aef6" providerId="ADAL" clId="{205823B5-FF3F-40B3-B865-7DD60A64DAD7}" dt="2023-01-13T05:01:46.226" v="192" actId="478"/>
          <ac:spMkLst>
            <pc:docMk/>
            <pc:sldMk cId="2045334904" sldId="268"/>
            <ac:spMk id="46" creationId="{69F1225F-3A3E-BC5B-BB5E-7593952102A5}"/>
          </ac:spMkLst>
        </pc:spChg>
        <pc:spChg chg="add mod">
          <ac:chgData name="Muhsina Beegum K P" userId="3911312d-98bb-487a-8b9a-ac0a2c82aef6" providerId="ADAL" clId="{205823B5-FF3F-40B3-B865-7DD60A64DAD7}" dt="2023-01-13T08:29:18.460" v="1475" actId="207"/>
          <ac:spMkLst>
            <pc:docMk/>
            <pc:sldMk cId="2045334904" sldId="268"/>
            <ac:spMk id="47" creationId="{C9C7476F-38C7-6D89-FD30-CDD202E683A9}"/>
          </ac:spMkLst>
        </pc:spChg>
        <pc:spChg chg="add mod">
          <ac:chgData name="Muhsina Beegum K P" userId="3911312d-98bb-487a-8b9a-ac0a2c82aef6" providerId="ADAL" clId="{205823B5-FF3F-40B3-B865-7DD60A64DAD7}" dt="2023-01-13T08:29:18.460" v="1475" actId="207"/>
          <ac:spMkLst>
            <pc:docMk/>
            <pc:sldMk cId="2045334904" sldId="268"/>
            <ac:spMk id="48" creationId="{459E1B5D-B13C-979B-76F7-C52BE95DE68F}"/>
          </ac:spMkLst>
        </pc:spChg>
        <pc:spChg chg="add mod">
          <ac:chgData name="Muhsina Beegum K P" userId="3911312d-98bb-487a-8b9a-ac0a2c82aef6" providerId="ADAL" clId="{205823B5-FF3F-40B3-B865-7DD60A64DAD7}" dt="2023-01-13T08:29:18.460" v="1475" actId="207"/>
          <ac:spMkLst>
            <pc:docMk/>
            <pc:sldMk cId="2045334904" sldId="268"/>
            <ac:spMk id="49" creationId="{F5D8F11A-9FCE-979C-0104-F03811AE29ED}"/>
          </ac:spMkLst>
        </pc:spChg>
        <pc:spChg chg="add mod">
          <ac:chgData name="Muhsina Beegum K P" userId="3911312d-98bb-487a-8b9a-ac0a2c82aef6" providerId="ADAL" clId="{205823B5-FF3F-40B3-B865-7DD60A64DAD7}" dt="2023-01-13T08:29:09.812" v="1474" actId="207"/>
          <ac:spMkLst>
            <pc:docMk/>
            <pc:sldMk cId="2045334904" sldId="268"/>
            <ac:spMk id="50" creationId="{7C6094DB-180E-3A53-3C14-2A61AEC8211D}"/>
          </ac:spMkLst>
        </pc:spChg>
        <pc:spChg chg="add mod">
          <ac:chgData name="Muhsina Beegum K P" userId="3911312d-98bb-487a-8b9a-ac0a2c82aef6" providerId="ADAL" clId="{205823B5-FF3F-40B3-B865-7DD60A64DAD7}" dt="2023-01-13T08:29:24.100" v="1476" actId="571"/>
          <ac:spMkLst>
            <pc:docMk/>
            <pc:sldMk cId="2045334904" sldId="268"/>
            <ac:spMk id="51" creationId="{02EE3C1A-ABBF-D5FA-152D-CD321B4D3C2D}"/>
          </ac:spMkLst>
        </pc:spChg>
        <pc:spChg chg="add mod">
          <ac:chgData name="Muhsina Beegum K P" userId="3911312d-98bb-487a-8b9a-ac0a2c82aef6" providerId="ADAL" clId="{205823B5-FF3F-40B3-B865-7DD60A64DAD7}" dt="2023-01-13T08:29:28.929" v="1477" actId="571"/>
          <ac:spMkLst>
            <pc:docMk/>
            <pc:sldMk cId="2045334904" sldId="268"/>
            <ac:spMk id="52" creationId="{17F11127-E1F5-1069-7C36-68B3415EDC73}"/>
          </ac:spMkLst>
        </pc:spChg>
        <pc:spChg chg="add mod">
          <ac:chgData name="Muhsina Beegum K P" userId="3911312d-98bb-487a-8b9a-ac0a2c82aef6" providerId="ADAL" clId="{205823B5-FF3F-40B3-B865-7DD60A64DAD7}" dt="2023-01-13T08:29:32.860" v="1478" actId="571"/>
          <ac:spMkLst>
            <pc:docMk/>
            <pc:sldMk cId="2045334904" sldId="268"/>
            <ac:spMk id="53" creationId="{05A8CAD4-5DDD-8CC6-6363-AA3597F2E4A2}"/>
          </ac:spMkLst>
        </pc:spChg>
        <pc:spChg chg="mod">
          <ac:chgData name="Muhsina Beegum K P" userId="3911312d-98bb-487a-8b9a-ac0a2c82aef6" providerId="ADAL" clId="{205823B5-FF3F-40B3-B865-7DD60A64DAD7}" dt="2023-01-13T08:30:02.294" v="1480"/>
          <ac:spMkLst>
            <pc:docMk/>
            <pc:sldMk cId="2045334904" sldId="268"/>
            <ac:spMk id="56" creationId="{E8040A71-072F-B004-FF51-30FE018CFAC2}"/>
          </ac:spMkLst>
        </pc:spChg>
        <pc:grpChg chg="add mod">
          <ac:chgData name="Muhsina Beegum K P" userId="3911312d-98bb-487a-8b9a-ac0a2c82aef6" providerId="ADAL" clId="{205823B5-FF3F-40B3-B865-7DD60A64DAD7}" dt="2023-01-13T08:30:15.010" v="1513" actId="1036"/>
          <ac:grpSpMkLst>
            <pc:docMk/>
            <pc:sldMk cId="2045334904" sldId="268"/>
            <ac:grpSpMk id="54" creationId="{395C1F5D-EF3C-C684-E026-8DADA8B80071}"/>
          </ac:grpSpMkLst>
        </pc:grpChg>
        <pc:picChg chg="add mod modCrop">
          <ac:chgData name="Muhsina Beegum K P" userId="3911312d-98bb-487a-8b9a-ac0a2c82aef6" providerId="ADAL" clId="{205823B5-FF3F-40B3-B865-7DD60A64DAD7}" dt="2023-01-13T04:46:59.858" v="38" actId="1076"/>
          <ac:picMkLst>
            <pc:docMk/>
            <pc:sldMk cId="2045334904" sldId="268"/>
            <ac:picMk id="27" creationId="{EF248ED6-47B3-C79B-3CBE-A03647510A5F}"/>
          </ac:picMkLst>
        </pc:picChg>
        <pc:picChg chg="add mod modCrop">
          <ac:chgData name="Muhsina Beegum K P" userId="3911312d-98bb-487a-8b9a-ac0a2c82aef6" providerId="ADAL" clId="{205823B5-FF3F-40B3-B865-7DD60A64DAD7}" dt="2023-01-13T04:48:11.930" v="45" actId="732"/>
          <ac:picMkLst>
            <pc:docMk/>
            <pc:sldMk cId="2045334904" sldId="268"/>
            <ac:picMk id="29" creationId="{D7B1C80E-4570-D751-46D6-7BFB04D57822}"/>
          </ac:picMkLst>
        </pc:picChg>
        <pc:picChg chg="add mod modCrop">
          <ac:chgData name="Muhsina Beegum K P" userId="3911312d-98bb-487a-8b9a-ac0a2c82aef6" providerId="ADAL" clId="{205823B5-FF3F-40B3-B865-7DD60A64DAD7}" dt="2023-01-13T04:48:58.458" v="52" actId="732"/>
          <ac:picMkLst>
            <pc:docMk/>
            <pc:sldMk cId="2045334904" sldId="268"/>
            <ac:picMk id="31" creationId="{8B3C999C-80C2-C3CE-4542-77AC6DB332F4}"/>
          </ac:picMkLst>
        </pc:picChg>
        <pc:picChg chg="add mod modCrop">
          <ac:chgData name="Muhsina Beegum K P" userId="3911312d-98bb-487a-8b9a-ac0a2c82aef6" providerId="ADAL" clId="{205823B5-FF3F-40B3-B865-7DD60A64DAD7}" dt="2023-01-13T04:50:00.506" v="57" actId="732"/>
          <ac:picMkLst>
            <pc:docMk/>
            <pc:sldMk cId="2045334904" sldId="268"/>
            <ac:picMk id="33" creationId="{F75AD3C0-CA45-9993-CA1B-8EE678EF4837}"/>
          </ac:picMkLst>
        </pc:picChg>
        <pc:picChg chg="mod">
          <ac:chgData name="Muhsina Beegum K P" userId="3911312d-98bb-487a-8b9a-ac0a2c82aef6" providerId="ADAL" clId="{205823B5-FF3F-40B3-B865-7DD60A64DAD7}" dt="2023-01-13T08:30:02.294" v="1480"/>
          <ac:picMkLst>
            <pc:docMk/>
            <pc:sldMk cId="2045334904" sldId="268"/>
            <ac:picMk id="55" creationId="{2F0BA358-A78F-60BC-4DF7-08BD9B3F4B74}"/>
          </ac:picMkLst>
        </pc:picChg>
      </pc:sldChg>
      <pc:sldChg chg="addSp delSp modSp new del mod">
        <pc:chgData name="Muhsina Beegum K P" userId="3911312d-98bb-487a-8b9a-ac0a2c82aef6" providerId="ADAL" clId="{205823B5-FF3F-40B3-B865-7DD60A64DAD7}" dt="2023-01-13T04:59:31.742" v="180" actId="47"/>
        <pc:sldMkLst>
          <pc:docMk/>
          <pc:sldMk cId="1244774858" sldId="269"/>
        </pc:sldMkLst>
        <pc:spChg chg="del">
          <ac:chgData name="Muhsina Beegum K P" userId="3911312d-98bb-487a-8b9a-ac0a2c82aef6" providerId="ADAL" clId="{205823B5-FF3F-40B3-B865-7DD60A64DAD7}" dt="2023-01-13T04:50:08.146" v="59" actId="478"/>
          <ac:spMkLst>
            <pc:docMk/>
            <pc:sldMk cId="1244774858" sldId="269"/>
            <ac:spMk id="2" creationId="{4D70C34D-1C2C-B29F-39B1-7AC7D1E9C59C}"/>
          </ac:spMkLst>
        </pc:spChg>
        <pc:spChg chg="del">
          <ac:chgData name="Muhsina Beegum K P" userId="3911312d-98bb-487a-8b9a-ac0a2c82aef6" providerId="ADAL" clId="{205823B5-FF3F-40B3-B865-7DD60A64DAD7}" dt="2023-01-13T04:50:08.146" v="59" actId="478"/>
          <ac:spMkLst>
            <pc:docMk/>
            <pc:sldMk cId="1244774858" sldId="269"/>
            <ac:spMk id="3" creationId="{EDDA6AEF-723A-A7ED-90E5-AFF93B75BF37}"/>
          </ac:spMkLst>
        </pc:spChg>
        <pc:spChg chg="del">
          <ac:chgData name="Muhsina Beegum K P" userId="3911312d-98bb-487a-8b9a-ac0a2c82aef6" providerId="ADAL" clId="{205823B5-FF3F-40B3-B865-7DD60A64DAD7}" dt="2023-01-13T04:50:08.146" v="59" actId="478"/>
          <ac:spMkLst>
            <pc:docMk/>
            <pc:sldMk cId="1244774858" sldId="269"/>
            <ac:spMk id="4" creationId="{0D07327D-06AE-FA49-B070-7F5510552CA2}"/>
          </ac:spMkLst>
        </pc:spChg>
        <pc:spChg chg="del">
          <ac:chgData name="Muhsina Beegum K P" userId="3911312d-98bb-487a-8b9a-ac0a2c82aef6" providerId="ADAL" clId="{205823B5-FF3F-40B3-B865-7DD60A64DAD7}" dt="2023-01-13T04:50:08.146" v="59" actId="478"/>
          <ac:spMkLst>
            <pc:docMk/>
            <pc:sldMk cId="1244774858" sldId="269"/>
            <ac:spMk id="5" creationId="{290E312A-56BF-B641-9C6F-71757026321B}"/>
          </ac:spMkLst>
        </pc:spChg>
        <pc:spChg chg="mod">
          <ac:chgData name="Muhsina Beegum K P" userId="3911312d-98bb-487a-8b9a-ac0a2c82aef6" providerId="ADAL" clId="{205823B5-FF3F-40B3-B865-7DD60A64DAD7}" dt="2023-01-13T04:50:25.762" v="62" actId="20577"/>
          <ac:spMkLst>
            <pc:docMk/>
            <pc:sldMk cId="1244774858" sldId="269"/>
            <ac:spMk id="8" creationId="{167BF7ED-CBB1-57C9-8F38-E17B84BFC992}"/>
          </ac:spMkLst>
        </pc:spChg>
        <pc:spChg chg="mod">
          <ac:chgData name="Muhsina Beegum K P" userId="3911312d-98bb-487a-8b9a-ac0a2c82aef6" providerId="ADAL" clId="{205823B5-FF3F-40B3-B865-7DD60A64DAD7}" dt="2023-01-13T04:50:20.912" v="60"/>
          <ac:spMkLst>
            <pc:docMk/>
            <pc:sldMk cId="1244774858" sldId="269"/>
            <ac:spMk id="9" creationId="{BE2B8CBD-899C-EDC7-E990-1602C89141D0}"/>
          </ac:spMkLst>
        </pc:spChg>
        <pc:spChg chg="mod">
          <ac:chgData name="Muhsina Beegum K P" userId="3911312d-98bb-487a-8b9a-ac0a2c82aef6" providerId="ADAL" clId="{205823B5-FF3F-40B3-B865-7DD60A64DAD7}" dt="2023-01-13T04:50:20.912" v="60"/>
          <ac:spMkLst>
            <pc:docMk/>
            <pc:sldMk cId="1244774858" sldId="269"/>
            <ac:spMk id="10" creationId="{D4FC6C76-3398-5949-266D-4DCF60369E20}"/>
          </ac:spMkLst>
        </pc:spChg>
        <pc:spChg chg="mod">
          <ac:chgData name="Muhsina Beegum K P" userId="3911312d-98bb-487a-8b9a-ac0a2c82aef6" providerId="ADAL" clId="{205823B5-FF3F-40B3-B865-7DD60A64DAD7}" dt="2023-01-13T04:50:20.912" v="60"/>
          <ac:spMkLst>
            <pc:docMk/>
            <pc:sldMk cId="1244774858" sldId="269"/>
            <ac:spMk id="12" creationId="{C2D84C0D-47E6-DBEA-0626-379E900BD11E}"/>
          </ac:spMkLst>
        </pc:spChg>
        <pc:spChg chg="mod">
          <ac:chgData name="Muhsina Beegum K P" userId="3911312d-98bb-487a-8b9a-ac0a2c82aef6" providerId="ADAL" clId="{205823B5-FF3F-40B3-B865-7DD60A64DAD7}" dt="2023-01-13T04:50:20.912" v="60"/>
          <ac:spMkLst>
            <pc:docMk/>
            <pc:sldMk cId="1244774858" sldId="269"/>
            <ac:spMk id="13" creationId="{C1F73A77-12F6-F517-72BD-4674AF5EFC05}"/>
          </ac:spMkLst>
        </pc:spChg>
        <pc:spChg chg="mod">
          <ac:chgData name="Muhsina Beegum K P" userId="3911312d-98bb-487a-8b9a-ac0a2c82aef6" providerId="ADAL" clId="{205823B5-FF3F-40B3-B865-7DD60A64DAD7}" dt="2023-01-13T04:50:20.912" v="60"/>
          <ac:spMkLst>
            <pc:docMk/>
            <pc:sldMk cId="1244774858" sldId="269"/>
            <ac:spMk id="14" creationId="{2F5330FD-1A60-E994-CF13-52D3C628B6DE}"/>
          </ac:spMkLst>
        </pc:spChg>
        <pc:spChg chg="mod topLvl">
          <ac:chgData name="Muhsina Beegum K P" userId="3911312d-98bb-487a-8b9a-ac0a2c82aef6" providerId="ADAL" clId="{205823B5-FF3F-40B3-B865-7DD60A64DAD7}" dt="2023-01-13T04:50:53.765" v="68" actId="1038"/>
          <ac:spMkLst>
            <pc:docMk/>
            <pc:sldMk cId="1244774858" sldId="269"/>
            <ac:spMk id="17" creationId="{0F1B9D49-DE99-51F0-61A1-39FFFA9A9EBC}"/>
          </ac:spMkLst>
        </pc:spChg>
        <pc:spChg chg="mod topLvl">
          <ac:chgData name="Muhsina Beegum K P" userId="3911312d-98bb-487a-8b9a-ac0a2c82aef6" providerId="ADAL" clId="{205823B5-FF3F-40B3-B865-7DD60A64DAD7}" dt="2023-01-13T04:50:57.397" v="72" actId="1038"/>
          <ac:spMkLst>
            <pc:docMk/>
            <pc:sldMk cId="1244774858" sldId="269"/>
            <ac:spMk id="18" creationId="{729EAB2B-FB39-18F7-275D-1B4F7B9AD4A9}"/>
          </ac:spMkLst>
        </pc:spChg>
        <pc:spChg chg="add del mod">
          <ac:chgData name="Muhsina Beegum K P" userId="3911312d-98bb-487a-8b9a-ac0a2c82aef6" providerId="ADAL" clId="{205823B5-FF3F-40B3-B865-7DD60A64DAD7}" dt="2023-01-13T04:59:25.266" v="177"/>
          <ac:spMkLst>
            <pc:docMk/>
            <pc:sldMk cId="1244774858" sldId="269"/>
            <ac:spMk id="19" creationId="{E5D94C0F-5A3E-FDF0-6AE9-A86F5C98A72C}"/>
          </ac:spMkLst>
        </pc:spChg>
        <pc:grpChg chg="add mod">
          <ac:chgData name="Muhsina Beegum K P" userId="3911312d-98bb-487a-8b9a-ac0a2c82aef6" providerId="ADAL" clId="{205823B5-FF3F-40B3-B865-7DD60A64DAD7}" dt="2023-01-13T04:50:20.912" v="60"/>
          <ac:grpSpMkLst>
            <pc:docMk/>
            <pc:sldMk cId="1244774858" sldId="269"/>
            <ac:grpSpMk id="6" creationId="{810119E9-1F1A-20B7-949B-F90B3A0B7FED}"/>
          </ac:grpSpMkLst>
        </pc:grpChg>
        <pc:grpChg chg="mod">
          <ac:chgData name="Muhsina Beegum K P" userId="3911312d-98bb-487a-8b9a-ac0a2c82aef6" providerId="ADAL" clId="{205823B5-FF3F-40B3-B865-7DD60A64DAD7}" dt="2023-01-13T04:50:20.912" v="60"/>
          <ac:grpSpMkLst>
            <pc:docMk/>
            <pc:sldMk cId="1244774858" sldId="269"/>
            <ac:grpSpMk id="7" creationId="{A7318240-E54E-8F25-2157-322C5F8C4943}"/>
          </ac:grpSpMkLst>
        </pc:grpChg>
        <pc:grpChg chg="mod">
          <ac:chgData name="Muhsina Beegum K P" userId="3911312d-98bb-487a-8b9a-ac0a2c82aef6" providerId="ADAL" clId="{205823B5-FF3F-40B3-B865-7DD60A64DAD7}" dt="2023-01-13T04:50:20.912" v="60"/>
          <ac:grpSpMkLst>
            <pc:docMk/>
            <pc:sldMk cId="1244774858" sldId="269"/>
            <ac:grpSpMk id="11" creationId="{60CE92A7-12D1-6566-BAB7-44E546CC32D9}"/>
          </ac:grpSpMkLst>
        </pc:grpChg>
        <pc:grpChg chg="add del mod">
          <ac:chgData name="Muhsina Beegum K P" userId="3911312d-98bb-487a-8b9a-ac0a2c82aef6" providerId="ADAL" clId="{205823B5-FF3F-40B3-B865-7DD60A64DAD7}" dt="2023-01-13T04:50:41.211" v="64" actId="165"/>
          <ac:grpSpMkLst>
            <pc:docMk/>
            <pc:sldMk cId="1244774858" sldId="269"/>
            <ac:grpSpMk id="16" creationId="{0AA85603-B0F8-ACBE-29A1-958E1A71F199}"/>
          </ac:grpSpMkLst>
        </pc:grpChg>
        <pc:cxnChg chg="add mod">
          <ac:chgData name="Muhsina Beegum K P" userId="3911312d-98bb-487a-8b9a-ac0a2c82aef6" providerId="ADAL" clId="{205823B5-FF3F-40B3-B865-7DD60A64DAD7}" dt="2023-01-13T04:51:00.102" v="76" actId="1038"/>
          <ac:cxnSpMkLst>
            <pc:docMk/>
            <pc:sldMk cId="1244774858" sldId="269"/>
            <ac:cxnSpMk id="15" creationId="{34ABDABE-0FFE-A383-0BFF-022A2B61ED47}"/>
          </ac:cxnSpMkLst>
        </pc:cxnChg>
      </pc:sldChg>
      <pc:sldChg chg="addSp delSp modSp new del mod modClrScheme chgLayout">
        <pc:chgData name="Muhsina Beegum K P" userId="3911312d-98bb-487a-8b9a-ac0a2c82aef6" providerId="ADAL" clId="{205823B5-FF3F-40B3-B865-7DD60A64DAD7}" dt="2023-01-13T05:56:22.055" v="567" actId="47"/>
        <pc:sldMkLst>
          <pc:docMk/>
          <pc:sldMk cId="3884872292" sldId="269"/>
        </pc:sldMkLst>
        <pc:spChg chg="del">
          <ac:chgData name="Muhsina Beegum K P" userId="3911312d-98bb-487a-8b9a-ac0a2c82aef6" providerId="ADAL" clId="{205823B5-FF3F-40B3-B865-7DD60A64DAD7}" dt="2023-01-13T04:59:58.851" v="182" actId="478"/>
          <ac:spMkLst>
            <pc:docMk/>
            <pc:sldMk cId="3884872292" sldId="269"/>
            <ac:spMk id="2" creationId="{5C37F84E-6F93-C3B7-2604-568F978EEAB5}"/>
          </ac:spMkLst>
        </pc:spChg>
        <pc:spChg chg="del">
          <ac:chgData name="Muhsina Beegum K P" userId="3911312d-98bb-487a-8b9a-ac0a2c82aef6" providerId="ADAL" clId="{205823B5-FF3F-40B3-B865-7DD60A64DAD7}" dt="2023-01-13T04:59:58.851" v="182" actId="478"/>
          <ac:spMkLst>
            <pc:docMk/>
            <pc:sldMk cId="3884872292" sldId="269"/>
            <ac:spMk id="3" creationId="{8782FC7C-0F49-08ED-DE8E-580A6F2E053B}"/>
          </ac:spMkLst>
        </pc:spChg>
        <pc:spChg chg="del">
          <ac:chgData name="Muhsina Beegum K P" userId="3911312d-98bb-487a-8b9a-ac0a2c82aef6" providerId="ADAL" clId="{205823B5-FF3F-40B3-B865-7DD60A64DAD7}" dt="2023-01-13T04:59:58.851" v="182" actId="478"/>
          <ac:spMkLst>
            <pc:docMk/>
            <pc:sldMk cId="3884872292" sldId="269"/>
            <ac:spMk id="4" creationId="{4B13CAEE-0579-96D1-E010-34F852A31739}"/>
          </ac:spMkLst>
        </pc:spChg>
        <pc:spChg chg="del">
          <ac:chgData name="Muhsina Beegum K P" userId="3911312d-98bb-487a-8b9a-ac0a2c82aef6" providerId="ADAL" clId="{205823B5-FF3F-40B3-B865-7DD60A64DAD7}" dt="2023-01-13T04:59:58.851" v="182" actId="478"/>
          <ac:spMkLst>
            <pc:docMk/>
            <pc:sldMk cId="3884872292" sldId="269"/>
            <ac:spMk id="5" creationId="{CA1B54AC-0ED6-3BC6-2D68-93457E505B5C}"/>
          </ac:spMkLst>
        </pc:spChg>
        <pc:spChg chg="mod">
          <ac:chgData name="Muhsina Beegum K P" userId="3911312d-98bb-487a-8b9a-ac0a2c82aef6" providerId="ADAL" clId="{205823B5-FF3F-40B3-B865-7DD60A64DAD7}" dt="2023-01-13T05:00:12.029" v="185" actId="20577"/>
          <ac:spMkLst>
            <pc:docMk/>
            <pc:sldMk cId="3884872292" sldId="269"/>
            <ac:spMk id="8" creationId="{5C494F21-CD9D-D8B5-093F-E686D36AD637}"/>
          </ac:spMkLst>
        </pc:spChg>
        <pc:spChg chg="mod">
          <ac:chgData name="Muhsina Beegum K P" userId="3911312d-98bb-487a-8b9a-ac0a2c82aef6" providerId="ADAL" clId="{205823B5-FF3F-40B3-B865-7DD60A64DAD7}" dt="2023-01-13T05:00:08.495" v="183"/>
          <ac:spMkLst>
            <pc:docMk/>
            <pc:sldMk cId="3884872292" sldId="269"/>
            <ac:spMk id="9" creationId="{4E1B2E31-6FD1-5145-AC65-EF5A24E727DF}"/>
          </ac:spMkLst>
        </pc:spChg>
        <pc:spChg chg="mod">
          <ac:chgData name="Muhsina Beegum K P" userId="3911312d-98bb-487a-8b9a-ac0a2c82aef6" providerId="ADAL" clId="{205823B5-FF3F-40B3-B865-7DD60A64DAD7}" dt="2023-01-13T05:00:08.495" v="183"/>
          <ac:spMkLst>
            <pc:docMk/>
            <pc:sldMk cId="3884872292" sldId="269"/>
            <ac:spMk id="10" creationId="{1E708924-5DB8-A14A-5C0D-EE86DCBCF773}"/>
          </ac:spMkLst>
        </pc:spChg>
        <pc:spChg chg="mod">
          <ac:chgData name="Muhsina Beegum K P" userId="3911312d-98bb-487a-8b9a-ac0a2c82aef6" providerId="ADAL" clId="{205823B5-FF3F-40B3-B865-7DD60A64DAD7}" dt="2023-01-13T05:00:08.495" v="183"/>
          <ac:spMkLst>
            <pc:docMk/>
            <pc:sldMk cId="3884872292" sldId="269"/>
            <ac:spMk id="12" creationId="{81FB1AB1-3044-BA93-D100-9D9DD8B70CF8}"/>
          </ac:spMkLst>
        </pc:spChg>
        <pc:spChg chg="mod">
          <ac:chgData name="Muhsina Beegum K P" userId="3911312d-98bb-487a-8b9a-ac0a2c82aef6" providerId="ADAL" clId="{205823B5-FF3F-40B3-B865-7DD60A64DAD7}" dt="2023-01-13T05:00:08.495" v="183"/>
          <ac:spMkLst>
            <pc:docMk/>
            <pc:sldMk cId="3884872292" sldId="269"/>
            <ac:spMk id="13" creationId="{674F7A42-A9EC-15B5-F97C-CC2F747A11E2}"/>
          </ac:spMkLst>
        </pc:spChg>
        <pc:spChg chg="mod">
          <ac:chgData name="Muhsina Beegum K P" userId="3911312d-98bb-487a-8b9a-ac0a2c82aef6" providerId="ADAL" clId="{205823B5-FF3F-40B3-B865-7DD60A64DAD7}" dt="2023-01-13T05:00:08.495" v="183"/>
          <ac:spMkLst>
            <pc:docMk/>
            <pc:sldMk cId="3884872292" sldId="269"/>
            <ac:spMk id="14" creationId="{A50A2125-C98E-A350-082B-D58DCAA8B8F3}"/>
          </ac:spMkLst>
        </pc:spChg>
        <pc:spChg chg="mod">
          <ac:chgData name="Muhsina Beegum K P" userId="3911312d-98bb-487a-8b9a-ac0a2c82aef6" providerId="ADAL" clId="{205823B5-FF3F-40B3-B865-7DD60A64DAD7}" dt="2023-01-13T05:00:24.344" v="186"/>
          <ac:spMkLst>
            <pc:docMk/>
            <pc:sldMk cId="3884872292" sldId="269"/>
            <ac:spMk id="17" creationId="{85E8AAE0-472E-4E22-9AE1-C3A9B6E1BFFE}"/>
          </ac:spMkLst>
        </pc:spChg>
        <pc:spChg chg="mod">
          <ac:chgData name="Muhsina Beegum K P" userId="3911312d-98bb-487a-8b9a-ac0a2c82aef6" providerId="ADAL" clId="{205823B5-FF3F-40B3-B865-7DD60A64DAD7}" dt="2023-01-13T05:00:24.344" v="186"/>
          <ac:spMkLst>
            <pc:docMk/>
            <pc:sldMk cId="3884872292" sldId="269"/>
            <ac:spMk id="18" creationId="{D4C5D420-1AA8-A3E2-C67B-184A81709B08}"/>
          </ac:spMkLst>
        </pc:spChg>
        <pc:spChg chg="add mod">
          <ac:chgData name="Muhsina Beegum K P" userId="3911312d-98bb-487a-8b9a-ac0a2c82aef6" providerId="ADAL" clId="{205823B5-FF3F-40B3-B865-7DD60A64DAD7}" dt="2023-01-13T05:03:02.166" v="211" actId="1038"/>
          <ac:spMkLst>
            <pc:docMk/>
            <pc:sldMk cId="3884872292" sldId="269"/>
            <ac:spMk id="19" creationId="{1A16DC88-C7CC-739F-E1E9-ACF05FE228BC}"/>
          </ac:spMkLst>
        </pc:spChg>
        <pc:spChg chg="add del mod">
          <ac:chgData name="Muhsina Beegum K P" userId="3911312d-98bb-487a-8b9a-ac0a2c82aef6" providerId="ADAL" clId="{205823B5-FF3F-40B3-B865-7DD60A64DAD7}" dt="2023-01-13T05:03:21.187" v="215" actId="21"/>
          <ac:spMkLst>
            <pc:docMk/>
            <pc:sldMk cId="3884872292" sldId="269"/>
            <ac:spMk id="20" creationId="{8C0B0FC2-D0E8-880E-EB54-40D26B1538E0}"/>
          </ac:spMkLst>
        </pc:spChg>
        <pc:spChg chg="add mod ord">
          <ac:chgData name="Muhsina Beegum K P" userId="3911312d-98bb-487a-8b9a-ac0a2c82aef6" providerId="ADAL" clId="{205823B5-FF3F-40B3-B865-7DD60A64DAD7}" dt="2023-01-13T05:03:49.967" v="221" actId="700"/>
          <ac:spMkLst>
            <pc:docMk/>
            <pc:sldMk cId="3884872292" sldId="269"/>
            <ac:spMk id="21" creationId="{640BC1C4-3D30-0F35-73C7-9A77633E6FC2}"/>
          </ac:spMkLst>
        </pc:spChg>
        <pc:spChg chg="add mod">
          <ac:chgData name="Muhsina Beegum K P" userId="3911312d-98bb-487a-8b9a-ac0a2c82aef6" providerId="ADAL" clId="{205823B5-FF3F-40B3-B865-7DD60A64DAD7}" dt="2023-01-13T05:08:47.058" v="242" actId="1076"/>
          <ac:spMkLst>
            <pc:docMk/>
            <pc:sldMk cId="3884872292" sldId="269"/>
            <ac:spMk id="22" creationId="{660458CC-BD8E-B289-480E-76205182124E}"/>
          </ac:spMkLst>
        </pc:spChg>
        <pc:spChg chg="add mod">
          <ac:chgData name="Muhsina Beegum K P" userId="3911312d-98bb-487a-8b9a-ac0a2c82aef6" providerId="ADAL" clId="{205823B5-FF3F-40B3-B865-7DD60A64DAD7}" dt="2023-01-13T05:08:50.324" v="243" actId="571"/>
          <ac:spMkLst>
            <pc:docMk/>
            <pc:sldMk cId="3884872292" sldId="269"/>
            <ac:spMk id="23" creationId="{B1ED3DE9-E272-7420-C4BB-2A7DEEB4E1B0}"/>
          </ac:spMkLst>
        </pc:spChg>
        <pc:spChg chg="add mod">
          <ac:chgData name="Muhsina Beegum K P" userId="3911312d-98bb-487a-8b9a-ac0a2c82aef6" providerId="ADAL" clId="{205823B5-FF3F-40B3-B865-7DD60A64DAD7}" dt="2023-01-13T05:08:53.187" v="244" actId="571"/>
          <ac:spMkLst>
            <pc:docMk/>
            <pc:sldMk cId="3884872292" sldId="269"/>
            <ac:spMk id="24" creationId="{88297283-617B-DB6D-1D63-AA253473181F}"/>
          </ac:spMkLst>
        </pc:spChg>
        <pc:grpChg chg="add mod">
          <ac:chgData name="Muhsina Beegum K P" userId="3911312d-98bb-487a-8b9a-ac0a2c82aef6" providerId="ADAL" clId="{205823B5-FF3F-40B3-B865-7DD60A64DAD7}" dt="2023-01-13T05:00:08.495" v="183"/>
          <ac:grpSpMkLst>
            <pc:docMk/>
            <pc:sldMk cId="3884872292" sldId="269"/>
            <ac:grpSpMk id="6" creationId="{C52F1DD6-C799-6B3D-CF86-72641BEAA9E5}"/>
          </ac:grpSpMkLst>
        </pc:grpChg>
        <pc:grpChg chg="mod">
          <ac:chgData name="Muhsina Beegum K P" userId="3911312d-98bb-487a-8b9a-ac0a2c82aef6" providerId="ADAL" clId="{205823B5-FF3F-40B3-B865-7DD60A64DAD7}" dt="2023-01-13T05:00:08.495" v="183"/>
          <ac:grpSpMkLst>
            <pc:docMk/>
            <pc:sldMk cId="3884872292" sldId="269"/>
            <ac:grpSpMk id="7" creationId="{604F978E-C423-5C29-EC98-585AEBA83421}"/>
          </ac:grpSpMkLst>
        </pc:grpChg>
        <pc:grpChg chg="mod">
          <ac:chgData name="Muhsina Beegum K P" userId="3911312d-98bb-487a-8b9a-ac0a2c82aef6" providerId="ADAL" clId="{205823B5-FF3F-40B3-B865-7DD60A64DAD7}" dt="2023-01-13T05:00:08.495" v="183"/>
          <ac:grpSpMkLst>
            <pc:docMk/>
            <pc:sldMk cId="3884872292" sldId="269"/>
            <ac:grpSpMk id="11" creationId="{8EE0C5C8-CA0D-1EDF-F782-B10DF75C7ECB}"/>
          </ac:grpSpMkLst>
        </pc:grpChg>
        <pc:grpChg chg="add mod">
          <ac:chgData name="Muhsina Beegum K P" userId="3911312d-98bb-487a-8b9a-ac0a2c82aef6" providerId="ADAL" clId="{205823B5-FF3F-40B3-B865-7DD60A64DAD7}" dt="2023-01-13T05:00:24.344" v="186"/>
          <ac:grpSpMkLst>
            <pc:docMk/>
            <pc:sldMk cId="3884872292" sldId="269"/>
            <ac:grpSpMk id="16" creationId="{6BDEF77F-F6F2-303B-4292-A43C9FEE2E2F}"/>
          </ac:grpSpMkLst>
        </pc:grpChg>
        <pc:cxnChg chg="add mod">
          <ac:chgData name="Muhsina Beegum K P" userId="3911312d-98bb-487a-8b9a-ac0a2c82aef6" providerId="ADAL" clId="{205823B5-FF3F-40B3-B865-7DD60A64DAD7}" dt="2023-01-13T05:00:24.344" v="186"/>
          <ac:cxnSpMkLst>
            <pc:docMk/>
            <pc:sldMk cId="3884872292" sldId="269"/>
            <ac:cxnSpMk id="15" creationId="{77AE5C0D-869E-AC24-A261-BAF774388132}"/>
          </ac:cxnSpMkLst>
        </pc:cxnChg>
      </pc:sldChg>
      <pc:sldChg chg="addSp delSp modSp new mod modClrScheme chgLayout">
        <pc:chgData name="Muhsina Beegum K P" userId="3911312d-98bb-487a-8b9a-ac0a2c82aef6" providerId="ADAL" clId="{205823B5-FF3F-40B3-B865-7DD60A64DAD7}" dt="2023-01-13T10:15:59.318" v="2565" actId="164"/>
        <pc:sldMkLst>
          <pc:docMk/>
          <pc:sldMk cId="1502652766" sldId="270"/>
        </pc:sldMkLst>
        <pc:spChg chg="del">
          <ac:chgData name="Muhsina Beegum K P" userId="3911312d-98bb-487a-8b9a-ac0a2c82aef6" providerId="ADAL" clId="{205823B5-FF3F-40B3-B865-7DD60A64DAD7}" dt="2023-01-13T05:03:59.451" v="223" actId="478"/>
          <ac:spMkLst>
            <pc:docMk/>
            <pc:sldMk cId="1502652766" sldId="270"/>
            <ac:spMk id="2" creationId="{6979199F-A72E-4967-1ABF-6E9BE4609B6E}"/>
          </ac:spMkLst>
        </pc:spChg>
        <pc:spChg chg="add del mod">
          <ac:chgData name="Muhsina Beegum K P" userId="3911312d-98bb-487a-8b9a-ac0a2c82aef6" providerId="ADAL" clId="{205823B5-FF3F-40B3-B865-7DD60A64DAD7}" dt="2023-01-13T08:35:42.586" v="1620" actId="478"/>
          <ac:spMkLst>
            <pc:docMk/>
            <pc:sldMk cId="1502652766" sldId="270"/>
            <ac:spMk id="3" creationId="{2D895E2F-5568-6615-6CE3-7D69C64CC35F}"/>
          </ac:spMkLst>
        </pc:spChg>
        <pc:spChg chg="add del mod">
          <ac:chgData name="Muhsina Beegum K P" userId="3911312d-98bb-487a-8b9a-ac0a2c82aef6" providerId="ADAL" clId="{205823B5-FF3F-40B3-B865-7DD60A64DAD7}" dt="2023-01-13T05:28:58.170" v="311" actId="478"/>
          <ac:spMkLst>
            <pc:docMk/>
            <pc:sldMk cId="1502652766" sldId="270"/>
            <ac:spMk id="4" creationId="{EE667462-C324-10B8-5240-02A9A71C185B}"/>
          </ac:spMkLst>
        </pc:spChg>
        <pc:spChg chg="add del mod">
          <ac:chgData name="Muhsina Beegum K P" userId="3911312d-98bb-487a-8b9a-ac0a2c82aef6" providerId="ADAL" clId="{205823B5-FF3F-40B3-B865-7DD60A64DAD7}" dt="2023-01-13T05:28:56.950" v="309" actId="478"/>
          <ac:spMkLst>
            <pc:docMk/>
            <pc:sldMk cId="1502652766" sldId="270"/>
            <ac:spMk id="5" creationId="{A1555685-AE70-5D5F-056D-1728A310FABE}"/>
          </ac:spMkLst>
        </pc:spChg>
        <pc:spChg chg="add del mod">
          <ac:chgData name="Muhsina Beegum K P" userId="3911312d-98bb-487a-8b9a-ac0a2c82aef6" providerId="ADAL" clId="{205823B5-FF3F-40B3-B865-7DD60A64DAD7}" dt="2023-01-13T05:33:34.891" v="322" actId="478"/>
          <ac:spMkLst>
            <pc:docMk/>
            <pc:sldMk cId="1502652766" sldId="270"/>
            <ac:spMk id="6" creationId="{532E9D26-EEDF-E92A-682F-906A3AE3B00A}"/>
          </ac:spMkLst>
        </pc:spChg>
        <pc:spChg chg="mod">
          <ac:chgData name="Muhsina Beegum K P" userId="3911312d-98bb-487a-8b9a-ac0a2c82aef6" providerId="ADAL" clId="{205823B5-FF3F-40B3-B865-7DD60A64DAD7}" dt="2023-01-13T05:20:28.303" v="258" actId="20577"/>
          <ac:spMkLst>
            <pc:docMk/>
            <pc:sldMk cId="1502652766" sldId="270"/>
            <ac:spMk id="9" creationId="{AC235249-8B90-FA0E-9687-CCD558BC7B87}"/>
          </ac:spMkLst>
        </pc:spChg>
        <pc:spChg chg="mod">
          <ac:chgData name="Muhsina Beegum K P" userId="3911312d-98bb-487a-8b9a-ac0a2c82aef6" providerId="ADAL" clId="{205823B5-FF3F-40B3-B865-7DD60A64DAD7}" dt="2023-01-13T05:20:24.346" v="256"/>
          <ac:spMkLst>
            <pc:docMk/>
            <pc:sldMk cId="1502652766" sldId="270"/>
            <ac:spMk id="10" creationId="{FC4BFDE3-7529-99A9-366E-7E05A25150F7}"/>
          </ac:spMkLst>
        </pc:spChg>
        <pc:spChg chg="mod">
          <ac:chgData name="Muhsina Beegum K P" userId="3911312d-98bb-487a-8b9a-ac0a2c82aef6" providerId="ADAL" clId="{205823B5-FF3F-40B3-B865-7DD60A64DAD7}" dt="2023-01-13T05:20:24.346" v="256"/>
          <ac:spMkLst>
            <pc:docMk/>
            <pc:sldMk cId="1502652766" sldId="270"/>
            <ac:spMk id="11" creationId="{FE9CEB0B-BD52-C077-A7CE-27D2E0980608}"/>
          </ac:spMkLst>
        </pc:spChg>
        <pc:spChg chg="mod">
          <ac:chgData name="Muhsina Beegum K P" userId="3911312d-98bb-487a-8b9a-ac0a2c82aef6" providerId="ADAL" clId="{205823B5-FF3F-40B3-B865-7DD60A64DAD7}" dt="2023-01-13T05:20:24.346" v="256"/>
          <ac:spMkLst>
            <pc:docMk/>
            <pc:sldMk cId="1502652766" sldId="270"/>
            <ac:spMk id="13" creationId="{DDB4EC7A-607C-0D3D-829B-137B6172EB45}"/>
          </ac:spMkLst>
        </pc:spChg>
        <pc:spChg chg="mod">
          <ac:chgData name="Muhsina Beegum K P" userId="3911312d-98bb-487a-8b9a-ac0a2c82aef6" providerId="ADAL" clId="{205823B5-FF3F-40B3-B865-7DD60A64DAD7}" dt="2023-01-13T05:20:24.346" v="256"/>
          <ac:spMkLst>
            <pc:docMk/>
            <pc:sldMk cId="1502652766" sldId="270"/>
            <ac:spMk id="14" creationId="{BD777BD1-18F5-D48C-3B34-4142EBCFCC92}"/>
          </ac:spMkLst>
        </pc:spChg>
        <pc:spChg chg="mod">
          <ac:chgData name="Muhsina Beegum K P" userId="3911312d-98bb-487a-8b9a-ac0a2c82aef6" providerId="ADAL" clId="{205823B5-FF3F-40B3-B865-7DD60A64DAD7}" dt="2023-01-13T05:20:24.346" v="256"/>
          <ac:spMkLst>
            <pc:docMk/>
            <pc:sldMk cId="1502652766" sldId="270"/>
            <ac:spMk id="15" creationId="{8D4FE7FE-C250-7B81-AC26-E6E2F00783A6}"/>
          </ac:spMkLst>
        </pc:spChg>
        <pc:spChg chg="add mod">
          <ac:chgData name="Muhsina Beegum K P" userId="3911312d-98bb-487a-8b9a-ac0a2c82aef6" providerId="ADAL" clId="{205823B5-FF3F-40B3-B865-7DD60A64DAD7}" dt="2023-01-13T10:15:59.318" v="2565" actId="164"/>
          <ac:spMkLst>
            <pc:docMk/>
            <pc:sldMk cId="1502652766" sldId="270"/>
            <ac:spMk id="17" creationId="{D8667771-C58F-C70D-833F-3514583DD057}"/>
          </ac:spMkLst>
        </pc:spChg>
        <pc:spChg chg="add mod">
          <ac:chgData name="Muhsina Beegum K P" userId="3911312d-98bb-487a-8b9a-ac0a2c82aef6" providerId="ADAL" clId="{205823B5-FF3F-40B3-B865-7DD60A64DAD7}" dt="2023-01-13T10:15:59.318" v="2565" actId="164"/>
          <ac:spMkLst>
            <pc:docMk/>
            <pc:sldMk cId="1502652766" sldId="270"/>
            <ac:spMk id="18" creationId="{0BFF8134-6BE2-6DE7-57D4-4E3854D358F6}"/>
          </ac:spMkLst>
        </pc:spChg>
        <pc:spChg chg="add del mod">
          <ac:chgData name="Muhsina Beegum K P" userId="3911312d-98bb-487a-8b9a-ac0a2c82aef6" providerId="ADAL" clId="{205823B5-FF3F-40B3-B865-7DD60A64DAD7}" dt="2023-01-13T05:28:58.685" v="312" actId="478"/>
          <ac:spMkLst>
            <pc:docMk/>
            <pc:sldMk cId="1502652766" sldId="270"/>
            <ac:spMk id="21" creationId="{0DC8D11E-4BDC-BFF3-0E5B-BB0060DEB9ED}"/>
          </ac:spMkLst>
        </pc:spChg>
        <pc:spChg chg="add del mod">
          <ac:chgData name="Muhsina Beegum K P" userId="3911312d-98bb-487a-8b9a-ac0a2c82aef6" providerId="ADAL" clId="{205823B5-FF3F-40B3-B865-7DD60A64DAD7}" dt="2023-01-13T05:28:57.832" v="310" actId="478"/>
          <ac:spMkLst>
            <pc:docMk/>
            <pc:sldMk cId="1502652766" sldId="270"/>
            <ac:spMk id="22" creationId="{53A5961A-744C-2542-A886-3A2379777E72}"/>
          </ac:spMkLst>
        </pc:spChg>
        <pc:spChg chg="add del mod">
          <ac:chgData name="Muhsina Beegum K P" userId="3911312d-98bb-487a-8b9a-ac0a2c82aef6" providerId="ADAL" clId="{205823B5-FF3F-40B3-B865-7DD60A64DAD7}" dt="2023-01-13T05:33:35.979" v="324" actId="478"/>
          <ac:spMkLst>
            <pc:docMk/>
            <pc:sldMk cId="1502652766" sldId="270"/>
            <ac:spMk id="23" creationId="{23C411F5-BB39-9035-5835-5B0132D32E67}"/>
          </ac:spMkLst>
        </pc:spChg>
        <pc:spChg chg="add del mod">
          <ac:chgData name="Muhsina Beegum K P" userId="3911312d-98bb-487a-8b9a-ac0a2c82aef6" providerId="ADAL" clId="{205823B5-FF3F-40B3-B865-7DD60A64DAD7}" dt="2023-01-13T05:33:36.483" v="325" actId="478"/>
          <ac:spMkLst>
            <pc:docMk/>
            <pc:sldMk cId="1502652766" sldId="270"/>
            <ac:spMk id="24" creationId="{3158F187-83A5-0197-DC80-53A1C992AD49}"/>
          </ac:spMkLst>
        </pc:spChg>
        <pc:spChg chg="add del mod">
          <ac:chgData name="Muhsina Beegum K P" userId="3911312d-98bb-487a-8b9a-ac0a2c82aef6" providerId="ADAL" clId="{205823B5-FF3F-40B3-B865-7DD60A64DAD7}" dt="2023-01-13T05:33:35.639" v="323" actId="478"/>
          <ac:spMkLst>
            <pc:docMk/>
            <pc:sldMk cId="1502652766" sldId="270"/>
            <ac:spMk id="25" creationId="{A3E758D9-86F3-99D4-5D26-C44D33889D4B}"/>
          </ac:spMkLst>
        </pc:spChg>
        <pc:spChg chg="add del mod">
          <ac:chgData name="Muhsina Beegum K P" userId="3911312d-98bb-487a-8b9a-ac0a2c82aef6" providerId="ADAL" clId="{205823B5-FF3F-40B3-B865-7DD60A64DAD7}" dt="2023-01-13T05:30:09.342" v="317" actId="478"/>
          <ac:spMkLst>
            <pc:docMk/>
            <pc:sldMk cId="1502652766" sldId="270"/>
            <ac:spMk id="26" creationId="{D70980D5-03C7-47D8-5CC3-E63160D99F2A}"/>
          </ac:spMkLst>
        </pc:spChg>
        <pc:spChg chg="mod topLvl">
          <ac:chgData name="Muhsina Beegum K P" userId="3911312d-98bb-487a-8b9a-ac0a2c82aef6" providerId="ADAL" clId="{205823B5-FF3F-40B3-B865-7DD60A64DAD7}" dt="2023-01-13T05:46:49.654" v="539" actId="165"/>
          <ac:spMkLst>
            <pc:docMk/>
            <pc:sldMk cId="1502652766" sldId="270"/>
            <ac:spMk id="32" creationId="{41F77ED9-3FE3-B111-759E-21C6C6839DB3}"/>
          </ac:spMkLst>
        </pc:spChg>
        <pc:spChg chg="del mod topLvl">
          <ac:chgData name="Muhsina Beegum K P" userId="3911312d-98bb-487a-8b9a-ac0a2c82aef6" providerId="ADAL" clId="{205823B5-FF3F-40B3-B865-7DD60A64DAD7}" dt="2023-01-13T05:46:09.702" v="494" actId="478"/>
          <ac:spMkLst>
            <pc:docMk/>
            <pc:sldMk cId="1502652766" sldId="270"/>
            <ac:spMk id="35" creationId="{FE3C1FDD-A35C-E1C6-067D-631314772820}"/>
          </ac:spMkLst>
        </pc:spChg>
        <pc:spChg chg="del mod topLvl">
          <ac:chgData name="Muhsina Beegum K P" userId="3911312d-98bb-487a-8b9a-ac0a2c82aef6" providerId="ADAL" clId="{205823B5-FF3F-40B3-B865-7DD60A64DAD7}" dt="2023-01-13T05:34:18.510" v="334" actId="478"/>
          <ac:spMkLst>
            <pc:docMk/>
            <pc:sldMk cId="1502652766" sldId="270"/>
            <ac:spMk id="36" creationId="{158462FF-0D1A-FCB1-5E2A-9E4B966DE1DF}"/>
          </ac:spMkLst>
        </pc:spChg>
        <pc:spChg chg="del mod topLvl">
          <ac:chgData name="Muhsina Beegum K P" userId="3911312d-98bb-487a-8b9a-ac0a2c82aef6" providerId="ADAL" clId="{205823B5-FF3F-40B3-B865-7DD60A64DAD7}" dt="2023-01-13T05:34:17.786" v="333" actId="478"/>
          <ac:spMkLst>
            <pc:docMk/>
            <pc:sldMk cId="1502652766" sldId="270"/>
            <ac:spMk id="37" creationId="{6577902E-2727-505C-5807-D080C9B885F9}"/>
          </ac:spMkLst>
        </pc:spChg>
        <pc:spChg chg="del mod topLvl">
          <ac:chgData name="Muhsina Beegum K P" userId="3911312d-98bb-487a-8b9a-ac0a2c82aef6" providerId="ADAL" clId="{205823B5-FF3F-40B3-B865-7DD60A64DAD7}" dt="2023-01-13T05:34:19.513" v="335" actId="478"/>
          <ac:spMkLst>
            <pc:docMk/>
            <pc:sldMk cId="1502652766" sldId="270"/>
            <ac:spMk id="38" creationId="{86FA69D4-26A2-55F0-5D93-542081248C1C}"/>
          </ac:spMkLst>
        </pc:spChg>
        <pc:spChg chg="del mod topLvl">
          <ac:chgData name="Muhsina Beegum K P" userId="3911312d-98bb-487a-8b9a-ac0a2c82aef6" providerId="ADAL" clId="{205823B5-FF3F-40B3-B865-7DD60A64DAD7}" dt="2023-01-13T05:34:16.958" v="332" actId="478"/>
          <ac:spMkLst>
            <pc:docMk/>
            <pc:sldMk cId="1502652766" sldId="270"/>
            <ac:spMk id="39" creationId="{110DE216-3C98-BE99-C1B5-972EE1C13C77}"/>
          </ac:spMkLst>
        </pc:spChg>
        <pc:spChg chg="mod ord topLvl">
          <ac:chgData name="Muhsina Beegum K P" userId="3911312d-98bb-487a-8b9a-ac0a2c82aef6" providerId="ADAL" clId="{205823B5-FF3F-40B3-B865-7DD60A64DAD7}" dt="2023-01-13T08:31:23.893" v="1519" actId="1076"/>
          <ac:spMkLst>
            <pc:docMk/>
            <pc:sldMk cId="1502652766" sldId="270"/>
            <ac:spMk id="42" creationId="{81C913F4-9217-D14D-A86A-F7609D19ADC1}"/>
          </ac:spMkLst>
        </pc:spChg>
        <pc:spChg chg="mod">
          <ac:chgData name="Muhsina Beegum K P" userId="3911312d-98bb-487a-8b9a-ac0a2c82aef6" providerId="ADAL" clId="{205823B5-FF3F-40B3-B865-7DD60A64DAD7}" dt="2023-01-13T05:33:49.383" v="328" actId="165"/>
          <ac:spMkLst>
            <pc:docMk/>
            <pc:sldMk cId="1502652766" sldId="270"/>
            <ac:spMk id="45" creationId="{DDE5730B-4AC1-1CB1-990F-C4E037D6D74E}"/>
          </ac:spMkLst>
        </pc:spChg>
        <pc:spChg chg="mod">
          <ac:chgData name="Muhsina Beegum K P" userId="3911312d-98bb-487a-8b9a-ac0a2c82aef6" providerId="ADAL" clId="{205823B5-FF3F-40B3-B865-7DD60A64DAD7}" dt="2023-01-13T05:33:49.383" v="328" actId="165"/>
          <ac:spMkLst>
            <pc:docMk/>
            <pc:sldMk cId="1502652766" sldId="270"/>
            <ac:spMk id="48" creationId="{9FFB9369-00C0-D324-1EA2-73087E82AA35}"/>
          </ac:spMkLst>
        </pc:spChg>
        <pc:spChg chg="mod">
          <ac:chgData name="Muhsina Beegum K P" userId="3911312d-98bb-487a-8b9a-ac0a2c82aef6" providerId="ADAL" clId="{205823B5-FF3F-40B3-B865-7DD60A64DAD7}" dt="2023-01-13T05:33:49.383" v="328" actId="165"/>
          <ac:spMkLst>
            <pc:docMk/>
            <pc:sldMk cId="1502652766" sldId="270"/>
            <ac:spMk id="51" creationId="{AF99D0FC-F9FB-53B7-EFEF-13150335BD89}"/>
          </ac:spMkLst>
        </pc:spChg>
        <pc:spChg chg="mod topLvl">
          <ac:chgData name="Muhsina Beegum K P" userId="3911312d-98bb-487a-8b9a-ac0a2c82aef6" providerId="ADAL" clId="{205823B5-FF3F-40B3-B865-7DD60A64DAD7}" dt="2023-01-13T05:33:49.383" v="328" actId="165"/>
          <ac:spMkLst>
            <pc:docMk/>
            <pc:sldMk cId="1502652766" sldId="270"/>
            <ac:spMk id="52" creationId="{D6A11B97-94B2-3C16-CF96-D7107A942298}"/>
          </ac:spMkLst>
        </pc:spChg>
        <pc:spChg chg="add mod topLvl">
          <ac:chgData name="Muhsina Beegum K P" userId="3911312d-98bb-487a-8b9a-ac0a2c82aef6" providerId="ADAL" clId="{205823B5-FF3F-40B3-B865-7DD60A64DAD7}" dt="2023-01-13T08:31:37.810" v="1525" actId="165"/>
          <ac:spMkLst>
            <pc:docMk/>
            <pc:sldMk cId="1502652766" sldId="270"/>
            <ac:spMk id="53" creationId="{D7B5A20C-128F-92BF-1914-49587D75982F}"/>
          </ac:spMkLst>
        </pc:spChg>
        <pc:spChg chg="add mod topLvl">
          <ac:chgData name="Muhsina Beegum K P" userId="3911312d-98bb-487a-8b9a-ac0a2c82aef6" providerId="ADAL" clId="{205823B5-FF3F-40B3-B865-7DD60A64DAD7}" dt="2023-01-13T08:31:37.810" v="1525" actId="165"/>
          <ac:spMkLst>
            <pc:docMk/>
            <pc:sldMk cId="1502652766" sldId="270"/>
            <ac:spMk id="54" creationId="{D6A2B866-489C-6FFC-DD34-62CC7D215C08}"/>
          </ac:spMkLst>
        </pc:spChg>
        <pc:spChg chg="add mod ord topLvl">
          <ac:chgData name="Muhsina Beegum K P" userId="3911312d-98bb-487a-8b9a-ac0a2c82aef6" providerId="ADAL" clId="{205823B5-FF3F-40B3-B865-7DD60A64DAD7}" dt="2023-01-13T08:31:46.325" v="1528" actId="1076"/>
          <ac:spMkLst>
            <pc:docMk/>
            <pc:sldMk cId="1502652766" sldId="270"/>
            <ac:spMk id="55" creationId="{E157EDBD-A6E2-27EB-DB87-5B2DD35F408A}"/>
          </ac:spMkLst>
        </pc:spChg>
        <pc:spChg chg="add del mod">
          <ac:chgData name="Muhsina Beegum K P" userId="3911312d-98bb-487a-8b9a-ac0a2c82aef6" providerId="ADAL" clId="{205823B5-FF3F-40B3-B865-7DD60A64DAD7}" dt="2023-01-13T05:44:03.952" v="482" actId="21"/>
          <ac:spMkLst>
            <pc:docMk/>
            <pc:sldMk cId="1502652766" sldId="270"/>
            <ac:spMk id="58" creationId="{BE5DBBB6-D17E-54AA-8BB6-BAF198575EA3}"/>
          </ac:spMkLst>
        </pc:spChg>
        <pc:spChg chg="add del mod">
          <ac:chgData name="Muhsina Beegum K P" userId="3911312d-98bb-487a-8b9a-ac0a2c82aef6" providerId="ADAL" clId="{205823B5-FF3F-40B3-B865-7DD60A64DAD7}" dt="2023-01-13T05:44:03.952" v="482" actId="21"/>
          <ac:spMkLst>
            <pc:docMk/>
            <pc:sldMk cId="1502652766" sldId="270"/>
            <ac:spMk id="59" creationId="{F2A64BD5-3116-E285-B3FF-B6BDE693066E}"/>
          </ac:spMkLst>
        </pc:spChg>
        <pc:spChg chg="add del mod ord">
          <ac:chgData name="Muhsina Beegum K P" userId="3911312d-98bb-487a-8b9a-ac0a2c82aef6" providerId="ADAL" clId="{205823B5-FF3F-40B3-B865-7DD60A64DAD7}" dt="2023-01-13T05:45:49.122" v="491" actId="931"/>
          <ac:spMkLst>
            <pc:docMk/>
            <pc:sldMk cId="1502652766" sldId="270"/>
            <ac:spMk id="60" creationId="{E44DAA46-6A77-0BFB-E63E-93380C2AB748}"/>
          </ac:spMkLst>
        </pc:spChg>
        <pc:spChg chg="add del mod ord">
          <ac:chgData name="Muhsina Beegum K P" userId="3911312d-98bb-487a-8b9a-ac0a2c82aef6" providerId="ADAL" clId="{205823B5-FF3F-40B3-B865-7DD60A64DAD7}" dt="2023-01-13T05:50:05.407" v="547" actId="931"/>
          <ac:spMkLst>
            <pc:docMk/>
            <pc:sldMk cId="1502652766" sldId="270"/>
            <ac:spMk id="61" creationId="{2EC83436-78DB-0C23-54E3-B845F72CD1B8}"/>
          </ac:spMkLst>
        </pc:spChg>
        <pc:spChg chg="add mod ord topLvl">
          <ac:chgData name="Muhsina Beegum K P" userId="3911312d-98bb-487a-8b9a-ac0a2c82aef6" providerId="ADAL" clId="{205823B5-FF3F-40B3-B865-7DD60A64DAD7}" dt="2023-01-13T08:31:37.810" v="1525" actId="165"/>
          <ac:spMkLst>
            <pc:docMk/>
            <pc:sldMk cId="1502652766" sldId="270"/>
            <ac:spMk id="64" creationId="{5B348F06-618F-36F6-928E-46836C5415DC}"/>
          </ac:spMkLst>
        </pc:spChg>
        <pc:spChg chg="add mod">
          <ac:chgData name="Muhsina Beegum K P" userId="3911312d-98bb-487a-8b9a-ac0a2c82aef6" providerId="ADAL" clId="{205823B5-FF3F-40B3-B865-7DD60A64DAD7}" dt="2023-01-13T05:46:33.047" v="503" actId="571"/>
          <ac:spMkLst>
            <pc:docMk/>
            <pc:sldMk cId="1502652766" sldId="270"/>
            <ac:spMk id="65" creationId="{4DD6DC27-15FF-C5CD-D92F-D4B0F55397BF}"/>
          </ac:spMkLst>
        </pc:spChg>
        <pc:spChg chg="add del mod">
          <ac:chgData name="Muhsina Beegum K P" userId="3911312d-98bb-487a-8b9a-ac0a2c82aef6" providerId="ADAL" clId="{205823B5-FF3F-40B3-B865-7DD60A64DAD7}" dt="2023-01-13T05:50:45.882" v="552" actId="931"/>
          <ac:spMkLst>
            <pc:docMk/>
            <pc:sldMk cId="1502652766" sldId="270"/>
            <ac:spMk id="69" creationId="{01C80629-C215-E4BC-7939-30FF2B2FE713}"/>
          </ac:spMkLst>
        </pc:spChg>
        <pc:spChg chg="add mod">
          <ac:chgData name="Muhsina Beegum K P" userId="3911312d-98bb-487a-8b9a-ac0a2c82aef6" providerId="ADAL" clId="{205823B5-FF3F-40B3-B865-7DD60A64DAD7}" dt="2023-01-13T08:32:05.409" v="1530" actId="1076"/>
          <ac:spMkLst>
            <pc:docMk/>
            <pc:sldMk cId="1502652766" sldId="270"/>
            <ac:spMk id="72" creationId="{81FB79EB-4861-1A7D-B72D-B5E2F6586D7B}"/>
          </ac:spMkLst>
        </pc:spChg>
        <pc:spChg chg="add mod">
          <ac:chgData name="Muhsina Beegum K P" userId="3911312d-98bb-487a-8b9a-ac0a2c82aef6" providerId="ADAL" clId="{205823B5-FF3F-40B3-B865-7DD60A64DAD7}" dt="2023-01-13T08:32:24.393" v="1535" actId="1035"/>
          <ac:spMkLst>
            <pc:docMk/>
            <pc:sldMk cId="1502652766" sldId="270"/>
            <ac:spMk id="73" creationId="{60DF1FE8-3ED5-062F-1E40-5C9502E611E9}"/>
          </ac:spMkLst>
        </pc:spChg>
        <pc:spChg chg="add mod">
          <ac:chgData name="Muhsina Beegum K P" userId="3911312d-98bb-487a-8b9a-ac0a2c82aef6" providerId="ADAL" clId="{205823B5-FF3F-40B3-B865-7DD60A64DAD7}" dt="2023-01-13T08:36:13.026" v="1656" actId="1036"/>
          <ac:spMkLst>
            <pc:docMk/>
            <pc:sldMk cId="1502652766" sldId="270"/>
            <ac:spMk id="74" creationId="{A67A5141-4C5E-7198-B08B-9BC3BAF1CA18}"/>
          </ac:spMkLst>
        </pc:spChg>
        <pc:spChg chg="add del mod">
          <ac:chgData name="Muhsina Beegum K P" userId="3911312d-98bb-487a-8b9a-ac0a2c82aef6" providerId="ADAL" clId="{205823B5-FF3F-40B3-B865-7DD60A64DAD7}" dt="2023-01-13T08:35:41.439" v="1619" actId="478"/>
          <ac:spMkLst>
            <pc:docMk/>
            <pc:sldMk cId="1502652766" sldId="270"/>
            <ac:spMk id="75" creationId="{DEB74788-0526-9D8D-7205-714CAA8BAB88}"/>
          </ac:spMkLst>
        </pc:spChg>
        <pc:spChg chg="add mod">
          <ac:chgData name="Muhsina Beegum K P" userId="3911312d-98bb-487a-8b9a-ac0a2c82aef6" providerId="ADAL" clId="{205823B5-FF3F-40B3-B865-7DD60A64DAD7}" dt="2023-01-13T08:36:05.860" v="1643" actId="20577"/>
          <ac:spMkLst>
            <pc:docMk/>
            <pc:sldMk cId="1502652766" sldId="270"/>
            <ac:spMk id="76" creationId="{0EF341CD-012D-E6CE-68DB-1BF713CC3D38}"/>
          </ac:spMkLst>
        </pc:spChg>
        <pc:spChg chg="add mod">
          <ac:chgData name="Muhsina Beegum K P" userId="3911312d-98bb-487a-8b9a-ac0a2c82aef6" providerId="ADAL" clId="{205823B5-FF3F-40B3-B865-7DD60A64DAD7}" dt="2023-01-13T08:51:46.700" v="1727" actId="1076"/>
          <ac:spMkLst>
            <pc:docMk/>
            <pc:sldMk cId="1502652766" sldId="270"/>
            <ac:spMk id="77" creationId="{B42119E5-C3A1-D322-5FFE-F70CCB4C8E17}"/>
          </ac:spMkLst>
        </pc:spChg>
        <pc:spChg chg="add mod">
          <ac:chgData name="Muhsina Beegum K P" userId="3911312d-98bb-487a-8b9a-ac0a2c82aef6" providerId="ADAL" clId="{205823B5-FF3F-40B3-B865-7DD60A64DAD7}" dt="2023-01-13T08:50:53.511" v="1714" actId="207"/>
          <ac:spMkLst>
            <pc:docMk/>
            <pc:sldMk cId="1502652766" sldId="270"/>
            <ac:spMk id="78" creationId="{DB455D91-8066-3893-5A0D-A953141BFF76}"/>
          </ac:spMkLst>
        </pc:spChg>
        <pc:spChg chg="add mod">
          <ac:chgData name="Muhsina Beegum K P" userId="3911312d-98bb-487a-8b9a-ac0a2c82aef6" providerId="ADAL" clId="{205823B5-FF3F-40B3-B865-7DD60A64DAD7}" dt="2023-01-13T08:51:24.765" v="1725" actId="1038"/>
          <ac:spMkLst>
            <pc:docMk/>
            <pc:sldMk cId="1502652766" sldId="270"/>
            <ac:spMk id="79" creationId="{011043ED-23FC-1B3B-218E-DD3C298EDC62}"/>
          </ac:spMkLst>
        </pc:spChg>
        <pc:spChg chg="add mod">
          <ac:chgData name="Muhsina Beegum K P" userId="3911312d-98bb-487a-8b9a-ac0a2c82aef6" providerId="ADAL" clId="{205823B5-FF3F-40B3-B865-7DD60A64DAD7}" dt="2023-01-13T08:51:57.182" v="1731" actId="207"/>
          <ac:spMkLst>
            <pc:docMk/>
            <pc:sldMk cId="1502652766" sldId="270"/>
            <ac:spMk id="80" creationId="{190467DF-EC03-C2BB-741F-A4F315738E8B}"/>
          </ac:spMkLst>
        </pc:spChg>
        <pc:spChg chg="add mod">
          <ac:chgData name="Muhsina Beegum K P" userId="3911312d-98bb-487a-8b9a-ac0a2c82aef6" providerId="ADAL" clId="{205823B5-FF3F-40B3-B865-7DD60A64DAD7}" dt="2023-01-13T08:52:14.109" v="1735" actId="207"/>
          <ac:spMkLst>
            <pc:docMk/>
            <pc:sldMk cId="1502652766" sldId="270"/>
            <ac:spMk id="81" creationId="{3CBE123C-467C-F45E-3A94-236FB51D1244}"/>
          </ac:spMkLst>
        </pc:spChg>
        <pc:spChg chg="add mod">
          <ac:chgData name="Muhsina Beegum K P" userId="3911312d-98bb-487a-8b9a-ac0a2c82aef6" providerId="ADAL" clId="{205823B5-FF3F-40B3-B865-7DD60A64DAD7}" dt="2023-01-13T08:52:45.429" v="1752" actId="20577"/>
          <ac:spMkLst>
            <pc:docMk/>
            <pc:sldMk cId="1502652766" sldId="270"/>
            <ac:spMk id="82" creationId="{2643F136-9607-7994-B12B-C4DDFB420B7E}"/>
          </ac:spMkLst>
        </pc:spChg>
        <pc:grpChg chg="add mod">
          <ac:chgData name="Muhsina Beegum K P" userId="3911312d-98bb-487a-8b9a-ac0a2c82aef6" providerId="ADAL" clId="{205823B5-FF3F-40B3-B865-7DD60A64DAD7}" dt="2023-01-13T05:20:24.346" v="256"/>
          <ac:grpSpMkLst>
            <pc:docMk/>
            <pc:sldMk cId="1502652766" sldId="270"/>
            <ac:grpSpMk id="7" creationId="{3C959F65-BCAD-A100-CF07-4B1838492726}"/>
          </ac:grpSpMkLst>
        </pc:grpChg>
        <pc:grpChg chg="mod">
          <ac:chgData name="Muhsina Beegum K P" userId="3911312d-98bb-487a-8b9a-ac0a2c82aef6" providerId="ADAL" clId="{205823B5-FF3F-40B3-B865-7DD60A64DAD7}" dt="2023-01-13T05:20:24.346" v="256"/>
          <ac:grpSpMkLst>
            <pc:docMk/>
            <pc:sldMk cId="1502652766" sldId="270"/>
            <ac:grpSpMk id="8" creationId="{94A05FFC-65C0-8318-B5EB-0A648C706230}"/>
          </ac:grpSpMkLst>
        </pc:grpChg>
        <pc:grpChg chg="mod">
          <ac:chgData name="Muhsina Beegum K P" userId="3911312d-98bb-487a-8b9a-ac0a2c82aef6" providerId="ADAL" clId="{205823B5-FF3F-40B3-B865-7DD60A64DAD7}" dt="2023-01-13T05:20:24.346" v="256"/>
          <ac:grpSpMkLst>
            <pc:docMk/>
            <pc:sldMk cId="1502652766" sldId="270"/>
            <ac:grpSpMk id="12" creationId="{A82BF409-31D8-25EB-D224-495B288EE5BA}"/>
          </ac:grpSpMkLst>
        </pc:grpChg>
        <pc:grpChg chg="del mod">
          <ac:chgData name="Muhsina Beegum K P" userId="3911312d-98bb-487a-8b9a-ac0a2c82aef6" providerId="ADAL" clId="{205823B5-FF3F-40B3-B865-7DD60A64DAD7}" dt="2023-01-13T05:33:49.383" v="328" actId="165"/>
          <ac:grpSpMkLst>
            <pc:docMk/>
            <pc:sldMk cId="1502652766" sldId="270"/>
            <ac:grpSpMk id="29" creationId="{3C60B666-08D1-955C-85B6-509CBB245465}"/>
          </ac:grpSpMkLst>
        </pc:grpChg>
        <pc:grpChg chg="del mod topLvl">
          <ac:chgData name="Muhsina Beegum K P" userId="3911312d-98bb-487a-8b9a-ac0a2c82aef6" providerId="ADAL" clId="{205823B5-FF3F-40B3-B865-7DD60A64DAD7}" dt="2023-01-13T05:34:40.472" v="346" actId="165"/>
          <ac:grpSpMkLst>
            <pc:docMk/>
            <pc:sldMk cId="1502652766" sldId="270"/>
            <ac:grpSpMk id="30" creationId="{01F9C8E5-98F0-197E-3C13-594B5E7C9A8A}"/>
          </ac:grpSpMkLst>
        </pc:grpChg>
        <pc:grpChg chg="del mod topLvl">
          <ac:chgData name="Muhsina Beegum K P" userId="3911312d-98bb-487a-8b9a-ac0a2c82aef6" providerId="ADAL" clId="{205823B5-FF3F-40B3-B865-7DD60A64DAD7}" dt="2023-01-13T05:35:07.237" v="379" actId="165"/>
          <ac:grpSpMkLst>
            <pc:docMk/>
            <pc:sldMk cId="1502652766" sldId="270"/>
            <ac:grpSpMk id="33" creationId="{09770DDD-8D0B-D6F3-10BF-B6B013CEE691}"/>
          </ac:grpSpMkLst>
        </pc:grpChg>
        <pc:grpChg chg="del mod topLvl">
          <ac:chgData name="Muhsina Beegum K P" userId="3911312d-98bb-487a-8b9a-ac0a2c82aef6" providerId="ADAL" clId="{205823B5-FF3F-40B3-B865-7DD60A64DAD7}" dt="2023-01-13T05:34:37.917" v="344" actId="478"/>
          <ac:grpSpMkLst>
            <pc:docMk/>
            <pc:sldMk cId="1502652766" sldId="270"/>
            <ac:grpSpMk id="40" creationId="{FAB2EFB0-DA75-E490-7212-4728B0082EC9}"/>
          </ac:grpSpMkLst>
        </pc:grpChg>
        <pc:grpChg chg="del mod topLvl">
          <ac:chgData name="Muhsina Beegum K P" userId="3911312d-98bb-487a-8b9a-ac0a2c82aef6" providerId="ADAL" clId="{205823B5-FF3F-40B3-B865-7DD60A64DAD7}" dt="2023-01-13T05:34:29.182" v="340" actId="478"/>
          <ac:grpSpMkLst>
            <pc:docMk/>
            <pc:sldMk cId="1502652766" sldId="270"/>
            <ac:grpSpMk id="43" creationId="{B80FD65D-F56F-1784-C4CF-55366F2EFA84}"/>
          </ac:grpSpMkLst>
        </pc:grpChg>
        <pc:grpChg chg="del mod topLvl">
          <ac:chgData name="Muhsina Beegum K P" userId="3911312d-98bb-487a-8b9a-ac0a2c82aef6" providerId="ADAL" clId="{205823B5-FF3F-40B3-B865-7DD60A64DAD7}" dt="2023-01-13T05:34:27.453" v="339" actId="478"/>
          <ac:grpSpMkLst>
            <pc:docMk/>
            <pc:sldMk cId="1502652766" sldId="270"/>
            <ac:grpSpMk id="46" creationId="{CFD98055-B01E-F7A1-BE40-1166B0311E7B}"/>
          </ac:grpSpMkLst>
        </pc:grpChg>
        <pc:grpChg chg="del mod topLvl">
          <ac:chgData name="Muhsina Beegum K P" userId="3911312d-98bb-487a-8b9a-ac0a2c82aef6" providerId="ADAL" clId="{205823B5-FF3F-40B3-B865-7DD60A64DAD7}" dt="2023-01-13T05:34:30.467" v="341" actId="478"/>
          <ac:grpSpMkLst>
            <pc:docMk/>
            <pc:sldMk cId="1502652766" sldId="270"/>
            <ac:grpSpMk id="49" creationId="{27C6CCF8-DFE6-D6D8-8093-1526A1F4436E}"/>
          </ac:grpSpMkLst>
        </pc:grpChg>
        <pc:grpChg chg="add del mod">
          <ac:chgData name="Muhsina Beegum K P" userId="3911312d-98bb-487a-8b9a-ac0a2c82aef6" providerId="ADAL" clId="{205823B5-FF3F-40B3-B865-7DD60A64DAD7}" dt="2023-01-13T05:46:49.654" v="539" actId="165"/>
          <ac:grpSpMkLst>
            <pc:docMk/>
            <pc:sldMk cId="1502652766" sldId="270"/>
            <ac:grpSpMk id="56" creationId="{42CC0E30-7B78-1B52-D805-BA7D88C5C1B1}"/>
          </ac:grpSpMkLst>
        </pc:grpChg>
        <pc:grpChg chg="add del mod">
          <ac:chgData name="Muhsina Beegum K P" userId="3911312d-98bb-487a-8b9a-ac0a2c82aef6" providerId="ADAL" clId="{205823B5-FF3F-40B3-B865-7DD60A64DAD7}" dt="2023-01-13T08:31:37.810" v="1525" actId="165"/>
          <ac:grpSpMkLst>
            <pc:docMk/>
            <pc:sldMk cId="1502652766" sldId="270"/>
            <ac:grpSpMk id="57" creationId="{DE20F137-8811-5C75-7E92-18065A9B08F4}"/>
          </ac:grpSpMkLst>
        </pc:grpChg>
        <pc:grpChg chg="add mod">
          <ac:chgData name="Muhsina Beegum K P" userId="3911312d-98bb-487a-8b9a-ac0a2c82aef6" providerId="ADAL" clId="{205823B5-FF3F-40B3-B865-7DD60A64DAD7}" dt="2023-01-13T10:15:59.318" v="2565" actId="164"/>
          <ac:grpSpMkLst>
            <pc:docMk/>
            <pc:sldMk cId="1502652766" sldId="270"/>
            <ac:grpSpMk id="83" creationId="{EC3925BD-2BFD-2EFB-756C-CD6E7D88437F}"/>
          </ac:grpSpMkLst>
        </pc:grpChg>
        <pc:picChg chg="add del mod">
          <ac:chgData name="Muhsina Beegum K P" userId="3911312d-98bb-487a-8b9a-ac0a2c82aef6" providerId="ADAL" clId="{205823B5-FF3F-40B3-B865-7DD60A64DAD7}" dt="2023-01-13T05:51:06.358" v="558" actId="478"/>
          <ac:picMkLst>
            <pc:docMk/>
            <pc:sldMk cId="1502652766" sldId="270"/>
            <ac:picMk id="20" creationId="{FF1255F9-E4AE-37E0-2CDE-03213103B567}"/>
          </ac:picMkLst>
        </pc:picChg>
        <pc:picChg chg="add del mod">
          <ac:chgData name="Muhsina Beegum K P" userId="3911312d-98bb-487a-8b9a-ac0a2c82aef6" providerId="ADAL" clId="{205823B5-FF3F-40B3-B865-7DD60A64DAD7}" dt="2023-01-13T05:33:42.445" v="327" actId="27803"/>
          <ac:picMkLst>
            <pc:docMk/>
            <pc:sldMk cId="1502652766" sldId="270"/>
            <ac:picMk id="28" creationId="{74DB980A-8F6B-6AFE-9308-6BE10C852877}"/>
          </ac:picMkLst>
        </pc:picChg>
        <pc:picChg chg="del mod topLvl">
          <ac:chgData name="Muhsina Beegum K P" userId="3911312d-98bb-487a-8b9a-ac0a2c82aef6" providerId="ADAL" clId="{205823B5-FF3F-40B3-B865-7DD60A64DAD7}" dt="2023-01-13T05:34:43.277" v="348" actId="478"/>
          <ac:picMkLst>
            <pc:docMk/>
            <pc:sldMk cId="1502652766" sldId="270"/>
            <ac:picMk id="31" creationId="{561031DE-521A-725C-9AD3-0198D7FE6553}"/>
          </ac:picMkLst>
        </pc:picChg>
        <pc:picChg chg="del mod topLvl">
          <ac:chgData name="Muhsina Beegum K P" userId="3911312d-98bb-487a-8b9a-ac0a2c82aef6" providerId="ADAL" clId="{205823B5-FF3F-40B3-B865-7DD60A64DAD7}" dt="2023-01-13T05:35:10.302" v="381" actId="478"/>
          <ac:picMkLst>
            <pc:docMk/>
            <pc:sldMk cId="1502652766" sldId="270"/>
            <ac:picMk id="34" creationId="{F5B1739E-0B1C-AC52-C2E7-974480454603}"/>
          </ac:picMkLst>
        </pc:picChg>
        <pc:picChg chg="del mod topLvl">
          <ac:chgData name="Muhsina Beegum K P" userId="3911312d-98bb-487a-8b9a-ac0a2c82aef6" providerId="ADAL" clId="{205823B5-FF3F-40B3-B865-7DD60A64DAD7}" dt="2023-01-13T05:34:37.917" v="344" actId="478"/>
          <ac:picMkLst>
            <pc:docMk/>
            <pc:sldMk cId="1502652766" sldId="270"/>
            <ac:picMk id="41" creationId="{2AD4B478-2FD2-BB10-FF8C-6132683ED567}"/>
          </ac:picMkLst>
        </pc:picChg>
        <pc:picChg chg="mod">
          <ac:chgData name="Muhsina Beegum K P" userId="3911312d-98bb-487a-8b9a-ac0a2c82aef6" providerId="ADAL" clId="{205823B5-FF3F-40B3-B865-7DD60A64DAD7}" dt="2023-01-13T05:33:49.383" v="328" actId="165"/>
          <ac:picMkLst>
            <pc:docMk/>
            <pc:sldMk cId="1502652766" sldId="270"/>
            <ac:picMk id="44" creationId="{FF6B639F-9BDE-DB2C-6025-568004616B1D}"/>
          </ac:picMkLst>
        </pc:picChg>
        <pc:picChg chg="mod">
          <ac:chgData name="Muhsina Beegum K P" userId="3911312d-98bb-487a-8b9a-ac0a2c82aef6" providerId="ADAL" clId="{205823B5-FF3F-40B3-B865-7DD60A64DAD7}" dt="2023-01-13T05:33:49.383" v="328" actId="165"/>
          <ac:picMkLst>
            <pc:docMk/>
            <pc:sldMk cId="1502652766" sldId="270"/>
            <ac:picMk id="47" creationId="{8993FA15-56FD-6EAC-8866-BB1AA2FEA380}"/>
          </ac:picMkLst>
        </pc:picChg>
        <pc:picChg chg="mod">
          <ac:chgData name="Muhsina Beegum K P" userId="3911312d-98bb-487a-8b9a-ac0a2c82aef6" providerId="ADAL" clId="{205823B5-FF3F-40B3-B865-7DD60A64DAD7}" dt="2023-01-13T05:33:49.383" v="328" actId="165"/>
          <ac:picMkLst>
            <pc:docMk/>
            <pc:sldMk cId="1502652766" sldId="270"/>
            <ac:picMk id="50" creationId="{C3E5362D-D6DD-1008-E3A1-3D98AF794A4F}"/>
          </ac:picMkLst>
        </pc:picChg>
        <pc:picChg chg="add mod modCrop">
          <ac:chgData name="Muhsina Beegum K P" userId="3911312d-98bb-487a-8b9a-ac0a2c82aef6" providerId="ADAL" clId="{205823B5-FF3F-40B3-B865-7DD60A64DAD7}" dt="2023-01-13T05:45:58.252" v="493" actId="1037"/>
          <ac:picMkLst>
            <pc:docMk/>
            <pc:sldMk cId="1502652766" sldId="270"/>
            <ac:picMk id="63" creationId="{6755ED15-C0C5-228B-F3D0-15A06C5CEFA0}"/>
          </ac:picMkLst>
        </pc:picChg>
        <pc:picChg chg="add del mod modCrop">
          <ac:chgData name="Muhsina Beegum K P" userId="3911312d-98bb-487a-8b9a-ac0a2c82aef6" providerId="ADAL" clId="{205823B5-FF3F-40B3-B865-7DD60A64DAD7}" dt="2023-01-13T05:50:17.286" v="551" actId="478"/>
          <ac:picMkLst>
            <pc:docMk/>
            <pc:sldMk cId="1502652766" sldId="270"/>
            <ac:picMk id="67" creationId="{968F3A14-514B-1FE9-721E-6393B6A34906}"/>
          </ac:picMkLst>
        </pc:picChg>
        <pc:picChg chg="add mod modCrop">
          <ac:chgData name="Muhsina Beegum K P" userId="3911312d-98bb-487a-8b9a-ac0a2c82aef6" providerId="ADAL" clId="{205823B5-FF3F-40B3-B865-7DD60A64DAD7}" dt="2023-01-13T05:50:56.941" v="557" actId="18131"/>
          <ac:picMkLst>
            <pc:docMk/>
            <pc:sldMk cId="1502652766" sldId="270"/>
            <ac:picMk id="71" creationId="{82CD9191-B0F3-F692-C012-6F20C7ECDFF8}"/>
          </ac:picMkLst>
        </pc:picChg>
        <pc:cxnChg chg="add mod">
          <ac:chgData name="Muhsina Beegum K P" userId="3911312d-98bb-487a-8b9a-ac0a2c82aef6" providerId="ADAL" clId="{205823B5-FF3F-40B3-B865-7DD60A64DAD7}" dt="2023-01-13T10:15:59.318" v="2565" actId="164"/>
          <ac:cxnSpMkLst>
            <pc:docMk/>
            <pc:sldMk cId="1502652766" sldId="270"/>
            <ac:cxnSpMk id="16" creationId="{BACBAABC-6E96-0541-0952-3E71A608F9E1}"/>
          </ac:cxnSpMkLst>
        </pc:cxnChg>
        <pc:cxnChg chg="add mod">
          <ac:chgData name="Muhsina Beegum K P" userId="3911312d-98bb-487a-8b9a-ac0a2c82aef6" providerId="ADAL" clId="{205823B5-FF3F-40B3-B865-7DD60A64DAD7}" dt="2023-01-13T10:15:59.318" v="2565" actId="164"/>
          <ac:cxnSpMkLst>
            <pc:docMk/>
            <pc:sldMk cId="1502652766" sldId="270"/>
            <ac:cxnSpMk id="19" creationId="{27707436-5F57-53D1-BE63-7C662A2237C4}"/>
          </ac:cxnSpMkLst>
        </pc:cxnChg>
      </pc:sldChg>
      <pc:sldChg chg="addSp delSp modSp new del mod">
        <pc:chgData name="Muhsina Beegum K P" userId="3911312d-98bb-487a-8b9a-ac0a2c82aef6" providerId="ADAL" clId="{205823B5-FF3F-40B3-B865-7DD60A64DAD7}" dt="2023-01-13T04:59:20.755" v="172" actId="680"/>
        <pc:sldMkLst>
          <pc:docMk/>
          <pc:sldMk cId="2293959050" sldId="270"/>
        </pc:sldMkLst>
        <pc:spChg chg="add del">
          <ac:chgData name="Muhsina Beegum K P" userId="3911312d-98bb-487a-8b9a-ac0a2c82aef6" providerId="ADAL" clId="{205823B5-FF3F-40B3-B865-7DD60A64DAD7}" dt="2023-01-13T04:59:20.173" v="171" actId="478"/>
          <ac:spMkLst>
            <pc:docMk/>
            <pc:sldMk cId="2293959050" sldId="270"/>
            <ac:spMk id="2" creationId="{4A05BA1E-9DF3-6FB5-86E9-B22B9FE77D64}"/>
          </ac:spMkLst>
        </pc:spChg>
        <pc:spChg chg="add del">
          <ac:chgData name="Muhsina Beegum K P" userId="3911312d-98bb-487a-8b9a-ac0a2c82aef6" providerId="ADAL" clId="{205823B5-FF3F-40B3-B865-7DD60A64DAD7}" dt="2023-01-13T04:59:20.173" v="171" actId="478"/>
          <ac:spMkLst>
            <pc:docMk/>
            <pc:sldMk cId="2293959050" sldId="270"/>
            <ac:spMk id="3" creationId="{9C11633B-E65E-C240-0DC3-E197A747001E}"/>
          </ac:spMkLst>
        </pc:spChg>
        <pc:spChg chg="add del">
          <ac:chgData name="Muhsina Beegum K P" userId="3911312d-98bb-487a-8b9a-ac0a2c82aef6" providerId="ADAL" clId="{205823B5-FF3F-40B3-B865-7DD60A64DAD7}" dt="2023-01-13T04:59:20.173" v="171" actId="478"/>
          <ac:spMkLst>
            <pc:docMk/>
            <pc:sldMk cId="2293959050" sldId="270"/>
            <ac:spMk id="4" creationId="{42687E7F-6C65-0B00-808A-FA42E6B56A75}"/>
          </ac:spMkLst>
        </pc:spChg>
        <pc:spChg chg="add del">
          <ac:chgData name="Muhsina Beegum K P" userId="3911312d-98bb-487a-8b9a-ac0a2c82aef6" providerId="ADAL" clId="{205823B5-FF3F-40B3-B865-7DD60A64DAD7}" dt="2023-01-13T04:59:20.173" v="171" actId="478"/>
          <ac:spMkLst>
            <pc:docMk/>
            <pc:sldMk cId="2293959050" sldId="270"/>
            <ac:spMk id="5" creationId="{36F8568D-D86A-4D2D-A164-A4918ADE87D2}"/>
          </ac:spMkLst>
        </pc:spChg>
        <pc:spChg chg="mod">
          <ac:chgData name="Muhsina Beegum K P" userId="3911312d-98bb-487a-8b9a-ac0a2c82aef6" providerId="ADAL" clId="{205823B5-FF3F-40B3-B865-7DD60A64DAD7}" dt="2023-01-13T04:59:18.926" v="169" actId="20577"/>
          <ac:spMkLst>
            <pc:docMk/>
            <pc:sldMk cId="2293959050" sldId="270"/>
            <ac:spMk id="8" creationId="{AD054B5D-C4C4-A3D0-5D06-7EDCE6AEE4B0}"/>
          </ac:spMkLst>
        </pc:spChg>
        <pc:spChg chg="mod">
          <ac:chgData name="Muhsina Beegum K P" userId="3911312d-98bb-487a-8b9a-ac0a2c82aef6" providerId="ADAL" clId="{205823B5-FF3F-40B3-B865-7DD60A64DAD7}" dt="2023-01-13T04:58:34.305" v="147"/>
          <ac:spMkLst>
            <pc:docMk/>
            <pc:sldMk cId="2293959050" sldId="270"/>
            <ac:spMk id="9" creationId="{0E4F2E19-1E2D-5B01-91FD-A0091838819B}"/>
          </ac:spMkLst>
        </pc:spChg>
        <pc:spChg chg="mod">
          <ac:chgData name="Muhsina Beegum K P" userId="3911312d-98bb-487a-8b9a-ac0a2c82aef6" providerId="ADAL" clId="{205823B5-FF3F-40B3-B865-7DD60A64DAD7}" dt="2023-01-13T04:58:34.305" v="147"/>
          <ac:spMkLst>
            <pc:docMk/>
            <pc:sldMk cId="2293959050" sldId="270"/>
            <ac:spMk id="10" creationId="{C515E2C2-DC16-F5A3-435B-4A15EB202DCE}"/>
          </ac:spMkLst>
        </pc:spChg>
        <pc:spChg chg="mod">
          <ac:chgData name="Muhsina Beegum K P" userId="3911312d-98bb-487a-8b9a-ac0a2c82aef6" providerId="ADAL" clId="{205823B5-FF3F-40B3-B865-7DD60A64DAD7}" dt="2023-01-13T04:58:34.305" v="147"/>
          <ac:spMkLst>
            <pc:docMk/>
            <pc:sldMk cId="2293959050" sldId="270"/>
            <ac:spMk id="12" creationId="{CE44F5A7-D3B3-A429-FD77-7409B791FCF1}"/>
          </ac:spMkLst>
        </pc:spChg>
        <pc:spChg chg="mod">
          <ac:chgData name="Muhsina Beegum K P" userId="3911312d-98bb-487a-8b9a-ac0a2c82aef6" providerId="ADAL" clId="{205823B5-FF3F-40B3-B865-7DD60A64DAD7}" dt="2023-01-13T04:58:34.305" v="147"/>
          <ac:spMkLst>
            <pc:docMk/>
            <pc:sldMk cId="2293959050" sldId="270"/>
            <ac:spMk id="13" creationId="{1A158BB3-A0C7-78BD-F3F5-45FAE8D28177}"/>
          </ac:spMkLst>
        </pc:spChg>
        <pc:spChg chg="mod">
          <ac:chgData name="Muhsina Beegum K P" userId="3911312d-98bb-487a-8b9a-ac0a2c82aef6" providerId="ADAL" clId="{205823B5-FF3F-40B3-B865-7DD60A64DAD7}" dt="2023-01-13T04:58:34.305" v="147"/>
          <ac:spMkLst>
            <pc:docMk/>
            <pc:sldMk cId="2293959050" sldId="270"/>
            <ac:spMk id="14" creationId="{26AF66C3-4BC3-1CC4-D06E-DAC9D392031E}"/>
          </ac:spMkLst>
        </pc:spChg>
        <pc:grpChg chg="add del mod">
          <ac:chgData name="Muhsina Beegum K P" userId="3911312d-98bb-487a-8b9a-ac0a2c82aef6" providerId="ADAL" clId="{205823B5-FF3F-40B3-B865-7DD60A64DAD7}" dt="2023-01-13T04:59:19.258" v="170"/>
          <ac:grpSpMkLst>
            <pc:docMk/>
            <pc:sldMk cId="2293959050" sldId="270"/>
            <ac:grpSpMk id="6" creationId="{F641385B-1FD9-3719-EB2D-80A83A4F56E8}"/>
          </ac:grpSpMkLst>
        </pc:grpChg>
        <pc:grpChg chg="mod">
          <ac:chgData name="Muhsina Beegum K P" userId="3911312d-98bb-487a-8b9a-ac0a2c82aef6" providerId="ADAL" clId="{205823B5-FF3F-40B3-B865-7DD60A64DAD7}" dt="2023-01-13T04:58:34.305" v="147"/>
          <ac:grpSpMkLst>
            <pc:docMk/>
            <pc:sldMk cId="2293959050" sldId="270"/>
            <ac:grpSpMk id="7" creationId="{4BA4B85E-F0E3-83E4-7382-F6378A475A9F}"/>
          </ac:grpSpMkLst>
        </pc:grpChg>
        <pc:grpChg chg="mod">
          <ac:chgData name="Muhsina Beegum K P" userId="3911312d-98bb-487a-8b9a-ac0a2c82aef6" providerId="ADAL" clId="{205823B5-FF3F-40B3-B865-7DD60A64DAD7}" dt="2023-01-13T04:58:34.305" v="147"/>
          <ac:grpSpMkLst>
            <pc:docMk/>
            <pc:sldMk cId="2293959050" sldId="270"/>
            <ac:grpSpMk id="11" creationId="{83B6F001-AA7E-18F4-7746-CEA44526E2EC}"/>
          </ac:grpSpMkLst>
        </pc:grpChg>
      </pc:sldChg>
      <pc:sldChg chg="addSp delSp modSp new mod setBg modClrScheme chgLayout">
        <pc:chgData name="Muhsina Beegum K P" userId="3911312d-98bb-487a-8b9a-ac0a2c82aef6" providerId="ADAL" clId="{205823B5-FF3F-40B3-B865-7DD60A64DAD7}" dt="2023-01-13T08:53:32.086" v="1763" actId="1037"/>
        <pc:sldMkLst>
          <pc:docMk/>
          <pc:sldMk cId="883256020" sldId="271"/>
        </pc:sldMkLst>
        <pc:spChg chg="del">
          <ac:chgData name="Muhsina Beegum K P" userId="3911312d-98bb-487a-8b9a-ac0a2c82aef6" providerId="ADAL" clId="{205823B5-FF3F-40B3-B865-7DD60A64DAD7}" dt="2023-01-13T05:21:01.596" v="261" actId="478"/>
          <ac:spMkLst>
            <pc:docMk/>
            <pc:sldMk cId="883256020" sldId="271"/>
            <ac:spMk id="2" creationId="{3CCC34CC-3BC8-7464-4F3B-F65F8FE83935}"/>
          </ac:spMkLst>
        </pc:spChg>
        <pc:spChg chg="mod">
          <ac:chgData name="Muhsina Beegum K P" userId="3911312d-98bb-487a-8b9a-ac0a2c82aef6" providerId="ADAL" clId="{205823B5-FF3F-40B3-B865-7DD60A64DAD7}" dt="2023-01-13T05:21:35.851" v="267"/>
          <ac:spMkLst>
            <pc:docMk/>
            <pc:sldMk cId="883256020" sldId="271"/>
            <ac:spMk id="5" creationId="{43FF3703-2269-02DE-C7FE-676A1CC61AD7}"/>
          </ac:spMkLst>
        </pc:spChg>
        <pc:spChg chg="mod">
          <ac:chgData name="Muhsina Beegum K P" userId="3911312d-98bb-487a-8b9a-ac0a2c82aef6" providerId="ADAL" clId="{205823B5-FF3F-40B3-B865-7DD60A64DAD7}" dt="2023-01-13T05:21:35.851" v="267"/>
          <ac:spMkLst>
            <pc:docMk/>
            <pc:sldMk cId="883256020" sldId="271"/>
            <ac:spMk id="6" creationId="{241305D3-B5DB-5CF3-19AD-7EA3F5A774B5}"/>
          </ac:spMkLst>
        </pc:spChg>
        <pc:spChg chg="mod">
          <ac:chgData name="Muhsina Beegum K P" userId="3911312d-98bb-487a-8b9a-ac0a2c82aef6" providerId="ADAL" clId="{205823B5-FF3F-40B3-B865-7DD60A64DAD7}" dt="2023-01-13T05:21:35.851" v="267"/>
          <ac:spMkLst>
            <pc:docMk/>
            <pc:sldMk cId="883256020" sldId="271"/>
            <ac:spMk id="7" creationId="{92085202-2B47-EED8-414C-E25E08F9514E}"/>
          </ac:spMkLst>
        </pc:spChg>
        <pc:spChg chg="mod">
          <ac:chgData name="Muhsina Beegum K P" userId="3911312d-98bb-487a-8b9a-ac0a2c82aef6" providerId="ADAL" clId="{205823B5-FF3F-40B3-B865-7DD60A64DAD7}" dt="2023-01-13T05:21:35.851" v="267"/>
          <ac:spMkLst>
            <pc:docMk/>
            <pc:sldMk cId="883256020" sldId="271"/>
            <ac:spMk id="9" creationId="{5B6DE580-9031-B5AB-C7E4-AFF094E581AE}"/>
          </ac:spMkLst>
        </pc:spChg>
        <pc:spChg chg="mod">
          <ac:chgData name="Muhsina Beegum K P" userId="3911312d-98bb-487a-8b9a-ac0a2c82aef6" providerId="ADAL" clId="{205823B5-FF3F-40B3-B865-7DD60A64DAD7}" dt="2023-01-13T05:21:35.851" v="267"/>
          <ac:spMkLst>
            <pc:docMk/>
            <pc:sldMk cId="883256020" sldId="271"/>
            <ac:spMk id="10" creationId="{56BC7884-2948-4373-A117-5E379A956CD4}"/>
          </ac:spMkLst>
        </pc:spChg>
        <pc:spChg chg="mod">
          <ac:chgData name="Muhsina Beegum K P" userId="3911312d-98bb-487a-8b9a-ac0a2c82aef6" providerId="ADAL" clId="{205823B5-FF3F-40B3-B865-7DD60A64DAD7}" dt="2023-01-13T05:21:35.851" v="267"/>
          <ac:spMkLst>
            <pc:docMk/>
            <pc:sldMk cId="883256020" sldId="271"/>
            <ac:spMk id="11" creationId="{20506B1D-F777-6550-5D20-1D132DB61FD1}"/>
          </ac:spMkLst>
        </pc:spChg>
        <pc:spChg chg="add mod">
          <ac:chgData name="Muhsina Beegum K P" userId="3911312d-98bb-487a-8b9a-ac0a2c82aef6" providerId="ADAL" clId="{205823B5-FF3F-40B3-B865-7DD60A64DAD7}" dt="2023-01-13T06:43:15.984" v="843" actId="12788"/>
          <ac:spMkLst>
            <pc:docMk/>
            <pc:sldMk cId="883256020" sldId="271"/>
            <ac:spMk id="12" creationId="{3F3A30CC-2261-FF10-A458-D9EF36516C45}"/>
          </ac:spMkLst>
        </pc:spChg>
        <pc:spChg chg="add del mod">
          <ac:chgData name="Muhsina Beegum K P" userId="3911312d-98bb-487a-8b9a-ac0a2c82aef6" providerId="ADAL" clId="{205823B5-FF3F-40B3-B865-7DD60A64DAD7}" dt="2023-01-13T06:43:25.828" v="845" actId="478"/>
          <ac:spMkLst>
            <pc:docMk/>
            <pc:sldMk cId="883256020" sldId="271"/>
            <ac:spMk id="13" creationId="{666833EC-937B-B517-EF16-06F7BF8F0013}"/>
          </ac:spMkLst>
        </pc:spChg>
        <pc:spChg chg="add mod">
          <ac:chgData name="Muhsina Beegum K P" userId="3911312d-98bb-487a-8b9a-ac0a2c82aef6" providerId="ADAL" clId="{205823B5-FF3F-40B3-B865-7DD60A64DAD7}" dt="2023-01-13T08:10:15.057" v="1058" actId="164"/>
          <ac:spMkLst>
            <pc:docMk/>
            <pc:sldMk cId="883256020" sldId="271"/>
            <ac:spMk id="14" creationId="{C8E43A11-68F9-93BD-C0E5-6AC3E011731B}"/>
          </ac:spMkLst>
        </pc:spChg>
        <pc:spChg chg="add mod ord">
          <ac:chgData name="Muhsina Beegum K P" userId="3911312d-98bb-487a-8b9a-ac0a2c82aef6" providerId="ADAL" clId="{205823B5-FF3F-40B3-B865-7DD60A64DAD7}" dt="2023-01-13T08:10:15.057" v="1058" actId="164"/>
          <ac:spMkLst>
            <pc:docMk/>
            <pc:sldMk cId="883256020" sldId="271"/>
            <ac:spMk id="17" creationId="{CF4D5D6F-5F33-8E95-0436-936CF851AE0E}"/>
          </ac:spMkLst>
        </pc:spChg>
        <pc:spChg chg="add mod ord">
          <ac:chgData name="Muhsina Beegum K P" userId="3911312d-98bb-487a-8b9a-ac0a2c82aef6" providerId="ADAL" clId="{205823B5-FF3F-40B3-B865-7DD60A64DAD7}" dt="2023-01-13T08:10:15.057" v="1058" actId="164"/>
          <ac:spMkLst>
            <pc:docMk/>
            <pc:sldMk cId="883256020" sldId="271"/>
            <ac:spMk id="18" creationId="{05DE729D-AB5C-48DE-9FD6-D9D812984DDD}"/>
          </ac:spMkLst>
        </pc:spChg>
        <pc:spChg chg="add mod ord">
          <ac:chgData name="Muhsina Beegum K P" userId="3911312d-98bb-487a-8b9a-ac0a2c82aef6" providerId="ADAL" clId="{205823B5-FF3F-40B3-B865-7DD60A64DAD7}" dt="2023-01-13T08:10:15.057" v="1058" actId="164"/>
          <ac:spMkLst>
            <pc:docMk/>
            <pc:sldMk cId="883256020" sldId="271"/>
            <ac:spMk id="19" creationId="{37AF2549-9A77-4AEC-674B-E35E8530D9AA}"/>
          </ac:spMkLst>
        </pc:spChg>
        <pc:spChg chg="add mod ord">
          <ac:chgData name="Muhsina Beegum K P" userId="3911312d-98bb-487a-8b9a-ac0a2c82aef6" providerId="ADAL" clId="{205823B5-FF3F-40B3-B865-7DD60A64DAD7}" dt="2023-01-13T08:10:15.057" v="1058" actId="164"/>
          <ac:spMkLst>
            <pc:docMk/>
            <pc:sldMk cId="883256020" sldId="271"/>
            <ac:spMk id="20" creationId="{50B3348F-79BC-2BF3-4F0C-023A6F485059}"/>
          </ac:spMkLst>
        </pc:spChg>
        <pc:spChg chg="add mod ord">
          <ac:chgData name="Muhsina Beegum K P" userId="3911312d-98bb-487a-8b9a-ac0a2c82aef6" providerId="ADAL" clId="{205823B5-FF3F-40B3-B865-7DD60A64DAD7}" dt="2023-01-13T08:10:27.759" v="1062" actId="164"/>
          <ac:spMkLst>
            <pc:docMk/>
            <pc:sldMk cId="883256020" sldId="271"/>
            <ac:spMk id="21" creationId="{DF2D0383-F89D-7289-EBCC-5C121FF156B4}"/>
          </ac:spMkLst>
        </pc:spChg>
        <pc:spChg chg="add mod">
          <ac:chgData name="Muhsina Beegum K P" userId="3911312d-98bb-487a-8b9a-ac0a2c82aef6" providerId="ADAL" clId="{205823B5-FF3F-40B3-B865-7DD60A64DAD7}" dt="2023-01-13T08:10:27.759" v="1062" actId="164"/>
          <ac:spMkLst>
            <pc:docMk/>
            <pc:sldMk cId="883256020" sldId="271"/>
            <ac:spMk id="22" creationId="{DE0348A0-522F-17C2-C83C-F0C0135D75D2}"/>
          </ac:spMkLst>
        </pc:spChg>
        <pc:spChg chg="mod">
          <ac:chgData name="Muhsina Beegum K P" userId="3911312d-98bb-487a-8b9a-ac0a2c82aef6" providerId="ADAL" clId="{205823B5-FF3F-40B3-B865-7DD60A64DAD7}" dt="2023-01-13T06:58:21.141" v="988" actId="20577"/>
          <ac:spMkLst>
            <pc:docMk/>
            <pc:sldMk cId="883256020" sldId="271"/>
            <ac:spMk id="25" creationId="{428910B9-E313-4317-4C45-FBDD8DE85C9C}"/>
          </ac:spMkLst>
        </pc:spChg>
        <pc:spChg chg="mod">
          <ac:chgData name="Muhsina Beegum K P" userId="3911312d-98bb-487a-8b9a-ac0a2c82aef6" providerId="ADAL" clId="{205823B5-FF3F-40B3-B865-7DD60A64DAD7}" dt="2023-01-13T06:58:07.943" v="985" actId="207"/>
          <ac:spMkLst>
            <pc:docMk/>
            <pc:sldMk cId="883256020" sldId="271"/>
            <ac:spMk id="26" creationId="{FFFF187F-AE7E-9635-081B-90EF2E058B50}"/>
          </ac:spMkLst>
        </pc:spChg>
        <pc:spChg chg="mod">
          <ac:chgData name="Muhsina Beegum K P" userId="3911312d-98bb-487a-8b9a-ac0a2c82aef6" providerId="ADAL" clId="{205823B5-FF3F-40B3-B865-7DD60A64DAD7}" dt="2023-01-13T06:58:03.781" v="984"/>
          <ac:spMkLst>
            <pc:docMk/>
            <pc:sldMk cId="883256020" sldId="271"/>
            <ac:spMk id="27" creationId="{3E2A2F81-6ABA-5479-1DBE-95F6BE751134}"/>
          </ac:spMkLst>
        </pc:spChg>
        <pc:spChg chg="mod">
          <ac:chgData name="Muhsina Beegum K P" userId="3911312d-98bb-487a-8b9a-ac0a2c82aef6" providerId="ADAL" clId="{205823B5-FF3F-40B3-B865-7DD60A64DAD7}" dt="2023-01-13T06:58:03.781" v="984"/>
          <ac:spMkLst>
            <pc:docMk/>
            <pc:sldMk cId="883256020" sldId="271"/>
            <ac:spMk id="29" creationId="{A96256C5-1C70-5CDB-A7E2-0F9DEA88F7F2}"/>
          </ac:spMkLst>
        </pc:spChg>
        <pc:spChg chg="mod">
          <ac:chgData name="Muhsina Beegum K P" userId="3911312d-98bb-487a-8b9a-ac0a2c82aef6" providerId="ADAL" clId="{205823B5-FF3F-40B3-B865-7DD60A64DAD7}" dt="2023-01-13T06:58:03.781" v="984"/>
          <ac:spMkLst>
            <pc:docMk/>
            <pc:sldMk cId="883256020" sldId="271"/>
            <ac:spMk id="30" creationId="{D30D223A-D4F2-786A-1A2A-A8496508F85C}"/>
          </ac:spMkLst>
        </pc:spChg>
        <pc:spChg chg="mod">
          <ac:chgData name="Muhsina Beegum K P" userId="3911312d-98bb-487a-8b9a-ac0a2c82aef6" providerId="ADAL" clId="{205823B5-FF3F-40B3-B865-7DD60A64DAD7}" dt="2023-01-13T06:58:03.781" v="984"/>
          <ac:spMkLst>
            <pc:docMk/>
            <pc:sldMk cId="883256020" sldId="271"/>
            <ac:spMk id="31" creationId="{58B231FA-D67C-6F6F-4AB7-0F73ADFF7CBD}"/>
          </ac:spMkLst>
        </pc:spChg>
        <pc:spChg chg="add mod">
          <ac:chgData name="Muhsina Beegum K P" userId="3911312d-98bb-487a-8b9a-ac0a2c82aef6" providerId="ADAL" clId="{205823B5-FF3F-40B3-B865-7DD60A64DAD7}" dt="2023-01-13T07:01:27.295" v="1048" actId="1076"/>
          <ac:spMkLst>
            <pc:docMk/>
            <pc:sldMk cId="883256020" sldId="271"/>
            <ac:spMk id="32" creationId="{5FF9BC04-A25F-CD7D-22D8-3C462984F276}"/>
          </ac:spMkLst>
        </pc:spChg>
        <pc:spChg chg="mod topLvl">
          <ac:chgData name="Muhsina Beegum K P" userId="3911312d-98bb-487a-8b9a-ac0a2c82aef6" providerId="ADAL" clId="{205823B5-FF3F-40B3-B865-7DD60A64DAD7}" dt="2023-01-13T07:02:19.664" v="1055" actId="207"/>
          <ac:spMkLst>
            <pc:docMk/>
            <pc:sldMk cId="883256020" sldId="271"/>
            <ac:spMk id="36" creationId="{151CDE3A-E0A0-7A4F-91FD-A862E0758F80}"/>
          </ac:spMkLst>
        </pc:spChg>
        <pc:spChg chg="mod topLvl">
          <ac:chgData name="Muhsina Beegum K P" userId="3911312d-98bb-487a-8b9a-ac0a2c82aef6" providerId="ADAL" clId="{205823B5-FF3F-40B3-B865-7DD60A64DAD7}" dt="2023-01-13T07:02:23.480" v="1056" actId="207"/>
          <ac:spMkLst>
            <pc:docMk/>
            <pc:sldMk cId="883256020" sldId="271"/>
            <ac:spMk id="37" creationId="{BDCECC6B-865E-B09B-5E56-A90589FA7F35}"/>
          </ac:spMkLst>
        </pc:spChg>
        <pc:spChg chg="add del mod">
          <ac:chgData name="Muhsina Beegum K P" userId="3911312d-98bb-487a-8b9a-ac0a2c82aef6" providerId="ADAL" clId="{205823B5-FF3F-40B3-B865-7DD60A64DAD7}" dt="2023-01-13T08:19:34.167" v="1292" actId="21"/>
          <ac:spMkLst>
            <pc:docMk/>
            <pc:sldMk cId="883256020" sldId="271"/>
            <ac:spMk id="42" creationId="{0C30AD23-9934-5515-428C-B955EF9E1C79}"/>
          </ac:spMkLst>
        </pc:spChg>
        <pc:spChg chg="add del mod ord">
          <ac:chgData name="Muhsina Beegum K P" userId="3911312d-98bb-487a-8b9a-ac0a2c82aef6" providerId="ADAL" clId="{205823B5-FF3F-40B3-B865-7DD60A64DAD7}" dt="2023-01-13T08:20:16.596" v="1299" actId="931"/>
          <ac:spMkLst>
            <pc:docMk/>
            <pc:sldMk cId="883256020" sldId="271"/>
            <ac:spMk id="43" creationId="{F9CAD0E3-2C69-B02A-4FB6-1E30642440E9}"/>
          </ac:spMkLst>
        </pc:spChg>
        <pc:spChg chg="add del mod">
          <ac:chgData name="Muhsina Beegum K P" userId="3911312d-98bb-487a-8b9a-ac0a2c82aef6" providerId="ADAL" clId="{205823B5-FF3F-40B3-B865-7DD60A64DAD7}" dt="2023-01-13T08:20:46.665" v="1306" actId="21"/>
          <ac:spMkLst>
            <pc:docMk/>
            <pc:sldMk cId="883256020" sldId="271"/>
            <ac:spMk id="46" creationId="{EA50A97A-B4B8-7006-534B-CA19B45870EC}"/>
          </ac:spMkLst>
        </pc:spChg>
        <pc:spChg chg="add del mod ord">
          <ac:chgData name="Muhsina Beegum K P" userId="3911312d-98bb-487a-8b9a-ac0a2c82aef6" providerId="ADAL" clId="{205823B5-FF3F-40B3-B865-7DD60A64DAD7}" dt="2023-01-13T08:21:35.345" v="1313" actId="931"/>
          <ac:spMkLst>
            <pc:docMk/>
            <pc:sldMk cId="883256020" sldId="271"/>
            <ac:spMk id="47" creationId="{9F408992-B4AC-5966-A653-3E45A3E880F2}"/>
          </ac:spMkLst>
        </pc:spChg>
        <pc:grpChg chg="add del mod">
          <ac:chgData name="Muhsina Beegum K P" userId="3911312d-98bb-487a-8b9a-ac0a2c82aef6" providerId="ADAL" clId="{205823B5-FF3F-40B3-B865-7DD60A64DAD7}" dt="2023-01-13T05:21:43.214" v="269" actId="478"/>
          <ac:grpSpMkLst>
            <pc:docMk/>
            <pc:sldMk cId="883256020" sldId="271"/>
            <ac:grpSpMk id="3" creationId="{C4980221-1BE7-1CD2-6898-5E59BD66FA01}"/>
          </ac:grpSpMkLst>
        </pc:grpChg>
        <pc:grpChg chg="mod">
          <ac:chgData name="Muhsina Beegum K P" userId="3911312d-98bb-487a-8b9a-ac0a2c82aef6" providerId="ADAL" clId="{205823B5-FF3F-40B3-B865-7DD60A64DAD7}" dt="2023-01-13T05:21:35.851" v="267"/>
          <ac:grpSpMkLst>
            <pc:docMk/>
            <pc:sldMk cId="883256020" sldId="271"/>
            <ac:grpSpMk id="4" creationId="{6F86ED50-2F60-033B-BD84-AB7CD60FBFED}"/>
          </ac:grpSpMkLst>
        </pc:grpChg>
        <pc:grpChg chg="mod">
          <ac:chgData name="Muhsina Beegum K P" userId="3911312d-98bb-487a-8b9a-ac0a2c82aef6" providerId="ADAL" clId="{205823B5-FF3F-40B3-B865-7DD60A64DAD7}" dt="2023-01-13T05:21:35.851" v="267"/>
          <ac:grpSpMkLst>
            <pc:docMk/>
            <pc:sldMk cId="883256020" sldId="271"/>
            <ac:grpSpMk id="8" creationId="{951B1FA3-3353-FF73-D43F-CB4177ED4B9C}"/>
          </ac:grpSpMkLst>
        </pc:grpChg>
        <pc:grpChg chg="add mod">
          <ac:chgData name="Muhsina Beegum K P" userId="3911312d-98bb-487a-8b9a-ac0a2c82aef6" providerId="ADAL" clId="{205823B5-FF3F-40B3-B865-7DD60A64DAD7}" dt="2023-01-13T06:58:03.781" v="984"/>
          <ac:grpSpMkLst>
            <pc:docMk/>
            <pc:sldMk cId="883256020" sldId="271"/>
            <ac:grpSpMk id="23" creationId="{3538C310-CD31-A09A-74DA-E2771004984A}"/>
          </ac:grpSpMkLst>
        </pc:grpChg>
        <pc:grpChg chg="mod">
          <ac:chgData name="Muhsina Beegum K P" userId="3911312d-98bb-487a-8b9a-ac0a2c82aef6" providerId="ADAL" clId="{205823B5-FF3F-40B3-B865-7DD60A64DAD7}" dt="2023-01-13T06:58:03.781" v="984"/>
          <ac:grpSpMkLst>
            <pc:docMk/>
            <pc:sldMk cId="883256020" sldId="271"/>
            <ac:grpSpMk id="24" creationId="{95AC63B5-C849-290E-AF2F-080EE587CC33}"/>
          </ac:grpSpMkLst>
        </pc:grpChg>
        <pc:grpChg chg="mod">
          <ac:chgData name="Muhsina Beegum K P" userId="3911312d-98bb-487a-8b9a-ac0a2c82aef6" providerId="ADAL" clId="{205823B5-FF3F-40B3-B865-7DD60A64DAD7}" dt="2023-01-13T06:58:03.781" v="984"/>
          <ac:grpSpMkLst>
            <pc:docMk/>
            <pc:sldMk cId="883256020" sldId="271"/>
            <ac:grpSpMk id="28" creationId="{ECA7B90C-EE17-2BD6-CBC2-2BDCB0A36397}"/>
          </ac:grpSpMkLst>
        </pc:grpChg>
        <pc:grpChg chg="add del mod">
          <ac:chgData name="Muhsina Beegum K P" userId="3911312d-98bb-487a-8b9a-ac0a2c82aef6" providerId="ADAL" clId="{205823B5-FF3F-40B3-B865-7DD60A64DAD7}" dt="2023-01-13T07:01:59.790" v="1051" actId="165"/>
          <ac:grpSpMkLst>
            <pc:docMk/>
            <pc:sldMk cId="883256020" sldId="271"/>
            <ac:grpSpMk id="33" creationId="{D99FEE40-BF7B-8E19-EFF6-018601AFEDA9}"/>
          </ac:grpSpMkLst>
        </pc:grpChg>
        <pc:grpChg chg="del mod topLvl">
          <ac:chgData name="Muhsina Beegum K P" userId="3911312d-98bb-487a-8b9a-ac0a2c82aef6" providerId="ADAL" clId="{205823B5-FF3F-40B3-B865-7DD60A64DAD7}" dt="2023-01-13T07:02:15.131" v="1054" actId="165"/>
          <ac:grpSpMkLst>
            <pc:docMk/>
            <pc:sldMk cId="883256020" sldId="271"/>
            <ac:grpSpMk id="35" creationId="{70E7B58D-CF6B-39B2-9013-BA96D62B9348}"/>
          </ac:grpSpMkLst>
        </pc:grpChg>
        <pc:grpChg chg="add mod">
          <ac:chgData name="Muhsina Beegum K P" userId="3911312d-98bb-487a-8b9a-ac0a2c82aef6" providerId="ADAL" clId="{205823B5-FF3F-40B3-B865-7DD60A64DAD7}" dt="2023-01-13T08:10:15.057" v="1058" actId="164"/>
          <ac:grpSpMkLst>
            <pc:docMk/>
            <pc:sldMk cId="883256020" sldId="271"/>
            <ac:grpSpMk id="38" creationId="{2DA81D21-FCAB-3CCB-4477-0D092E6719A2}"/>
          </ac:grpSpMkLst>
        </pc:grpChg>
        <pc:grpChg chg="add mod ord">
          <ac:chgData name="Muhsina Beegum K P" userId="3911312d-98bb-487a-8b9a-ac0a2c82aef6" providerId="ADAL" clId="{205823B5-FF3F-40B3-B865-7DD60A64DAD7}" dt="2023-01-13T08:10:33.354" v="1063" actId="167"/>
          <ac:grpSpMkLst>
            <pc:docMk/>
            <pc:sldMk cId="883256020" sldId="271"/>
            <ac:grpSpMk id="39" creationId="{DE3C4EBA-E871-65D4-096C-A938CEA34E99}"/>
          </ac:grpSpMkLst>
        </pc:grpChg>
        <pc:picChg chg="add del mod ord">
          <ac:chgData name="Muhsina Beegum K P" userId="3911312d-98bb-487a-8b9a-ac0a2c82aef6" providerId="ADAL" clId="{205823B5-FF3F-40B3-B865-7DD60A64DAD7}" dt="2023-01-13T08:11:16.091" v="1132" actId="478"/>
          <ac:picMkLst>
            <pc:docMk/>
            <pc:sldMk cId="883256020" sldId="271"/>
            <ac:picMk id="16" creationId="{214BECDD-ED7C-C791-E4C3-EC34802D003C}"/>
          </ac:picMkLst>
        </pc:picChg>
        <pc:picChg chg="add del mod">
          <ac:chgData name="Muhsina Beegum K P" userId="3911312d-98bb-487a-8b9a-ac0a2c82aef6" providerId="ADAL" clId="{205823B5-FF3F-40B3-B865-7DD60A64DAD7}" dt="2023-01-13T08:11:32.303" v="1137" actId="478"/>
          <ac:picMkLst>
            <pc:docMk/>
            <pc:sldMk cId="883256020" sldId="271"/>
            <ac:picMk id="40" creationId="{DFC3699D-FA04-BAAD-DACA-48BC38BD14FF}"/>
          </ac:picMkLst>
        </pc:picChg>
        <pc:picChg chg="add mod">
          <ac:chgData name="Muhsina Beegum K P" userId="3911312d-98bb-487a-8b9a-ac0a2c82aef6" providerId="ADAL" clId="{205823B5-FF3F-40B3-B865-7DD60A64DAD7}" dt="2023-01-13T08:13:39.488" v="1250"/>
          <ac:picMkLst>
            <pc:docMk/>
            <pc:sldMk cId="883256020" sldId="271"/>
            <ac:picMk id="41" creationId="{FA4E2275-77C1-195E-8E3B-31F4A6759224}"/>
          </ac:picMkLst>
        </pc:picChg>
        <pc:picChg chg="add mod ord modCrop">
          <ac:chgData name="Muhsina Beegum K P" userId="3911312d-98bb-487a-8b9a-ac0a2c82aef6" providerId="ADAL" clId="{205823B5-FF3F-40B3-B865-7DD60A64DAD7}" dt="2023-01-13T08:53:14.278" v="1754" actId="1076"/>
          <ac:picMkLst>
            <pc:docMk/>
            <pc:sldMk cId="883256020" sldId="271"/>
            <ac:picMk id="45" creationId="{7385DE65-D1E2-0EAB-A8BB-8268B43165D4}"/>
          </ac:picMkLst>
        </pc:picChg>
        <pc:picChg chg="add mod">
          <ac:chgData name="Muhsina Beegum K P" userId="3911312d-98bb-487a-8b9a-ac0a2c82aef6" providerId="ADAL" clId="{205823B5-FF3F-40B3-B865-7DD60A64DAD7}" dt="2023-01-13T08:53:32.086" v="1763" actId="1037"/>
          <ac:picMkLst>
            <pc:docMk/>
            <pc:sldMk cId="883256020" sldId="271"/>
            <ac:picMk id="49" creationId="{E5EEF3FA-776F-1988-E20B-C08EE00DA687}"/>
          </ac:picMkLst>
        </pc:picChg>
        <pc:cxnChg chg="mod topLvl">
          <ac:chgData name="Muhsina Beegum K P" userId="3911312d-98bb-487a-8b9a-ac0a2c82aef6" providerId="ADAL" clId="{205823B5-FF3F-40B3-B865-7DD60A64DAD7}" dt="2023-01-13T07:02:04.919" v="1052" actId="692"/>
          <ac:cxnSpMkLst>
            <pc:docMk/>
            <pc:sldMk cId="883256020" sldId="271"/>
            <ac:cxnSpMk id="34" creationId="{1F3F7523-F3F7-4DCA-7C3B-0CF86183261B}"/>
          </ac:cxnSpMkLst>
        </pc:cxnChg>
      </pc:sldChg>
      <pc:sldChg chg="addSp delSp modSp new mod setBg">
        <pc:chgData name="Muhsina Beegum K P" userId="3911312d-98bb-487a-8b9a-ac0a2c82aef6" providerId="ADAL" clId="{205823B5-FF3F-40B3-B865-7DD60A64DAD7}" dt="2023-01-13T08:54:03.678" v="1788" actId="1036"/>
        <pc:sldMkLst>
          <pc:docMk/>
          <pc:sldMk cId="3441258081" sldId="272"/>
        </pc:sldMkLst>
        <pc:spChg chg="del">
          <ac:chgData name="Muhsina Beegum K P" userId="3911312d-98bb-487a-8b9a-ac0a2c82aef6" providerId="ADAL" clId="{205823B5-FF3F-40B3-B865-7DD60A64DAD7}" dt="2023-01-13T05:21:49.467" v="270" actId="478"/>
          <ac:spMkLst>
            <pc:docMk/>
            <pc:sldMk cId="3441258081" sldId="272"/>
            <ac:spMk id="2" creationId="{AAAE7BBE-F647-EC75-D084-B33309435A38}"/>
          </ac:spMkLst>
        </pc:spChg>
        <pc:spChg chg="add del mod">
          <ac:chgData name="Muhsina Beegum K P" userId="3911312d-98bb-487a-8b9a-ac0a2c82aef6" providerId="ADAL" clId="{205823B5-FF3F-40B3-B865-7DD60A64DAD7}" dt="2023-01-13T06:58:42.568" v="989" actId="478"/>
          <ac:spMkLst>
            <pc:docMk/>
            <pc:sldMk cId="3441258081" sldId="272"/>
            <ac:spMk id="3" creationId="{71E2FB19-3609-CF63-AAE8-5DEABAE8618B}"/>
          </ac:spMkLst>
        </pc:spChg>
        <pc:spChg chg="add mod">
          <ac:chgData name="Muhsina Beegum K P" userId="3911312d-98bb-487a-8b9a-ac0a2c82aef6" providerId="ADAL" clId="{205823B5-FF3F-40B3-B865-7DD60A64DAD7}" dt="2023-01-13T06:59:26.907" v="1006" actId="20577"/>
          <ac:spMkLst>
            <pc:docMk/>
            <pc:sldMk cId="3441258081" sldId="272"/>
            <ac:spMk id="4" creationId="{D8A3A8E6-5745-CE70-B277-661BD6865810}"/>
          </ac:spMkLst>
        </pc:spChg>
        <pc:spChg chg="mod">
          <ac:chgData name="Muhsina Beegum K P" userId="3911312d-98bb-487a-8b9a-ac0a2c82aef6" providerId="ADAL" clId="{205823B5-FF3F-40B3-B865-7DD60A64DAD7}" dt="2023-01-13T07:00:29.173" v="1035" actId="20577"/>
          <ac:spMkLst>
            <pc:docMk/>
            <pc:sldMk cId="3441258081" sldId="272"/>
            <ac:spMk id="7" creationId="{E280E087-5574-A9FC-75BC-5487554AEAE6}"/>
          </ac:spMkLst>
        </pc:spChg>
        <pc:spChg chg="mod">
          <ac:chgData name="Muhsina Beegum K P" userId="3911312d-98bb-487a-8b9a-ac0a2c82aef6" providerId="ADAL" clId="{205823B5-FF3F-40B3-B865-7DD60A64DAD7}" dt="2023-01-13T07:00:21.244" v="1031"/>
          <ac:spMkLst>
            <pc:docMk/>
            <pc:sldMk cId="3441258081" sldId="272"/>
            <ac:spMk id="8" creationId="{FA658713-5269-CABA-237D-C0BDA45D1EE1}"/>
          </ac:spMkLst>
        </pc:spChg>
        <pc:spChg chg="mod">
          <ac:chgData name="Muhsina Beegum K P" userId="3911312d-98bb-487a-8b9a-ac0a2c82aef6" providerId="ADAL" clId="{205823B5-FF3F-40B3-B865-7DD60A64DAD7}" dt="2023-01-13T07:00:21.244" v="1031"/>
          <ac:spMkLst>
            <pc:docMk/>
            <pc:sldMk cId="3441258081" sldId="272"/>
            <ac:spMk id="9" creationId="{CF57C1B4-3FD8-2B20-438D-0BCB6EF67FD1}"/>
          </ac:spMkLst>
        </pc:spChg>
        <pc:spChg chg="mod">
          <ac:chgData name="Muhsina Beegum K P" userId="3911312d-98bb-487a-8b9a-ac0a2c82aef6" providerId="ADAL" clId="{205823B5-FF3F-40B3-B865-7DD60A64DAD7}" dt="2023-01-13T07:00:21.244" v="1031"/>
          <ac:spMkLst>
            <pc:docMk/>
            <pc:sldMk cId="3441258081" sldId="272"/>
            <ac:spMk id="11" creationId="{A8AC5D8F-737B-0B12-3787-1AF947B457DE}"/>
          </ac:spMkLst>
        </pc:spChg>
        <pc:spChg chg="mod">
          <ac:chgData name="Muhsina Beegum K P" userId="3911312d-98bb-487a-8b9a-ac0a2c82aef6" providerId="ADAL" clId="{205823B5-FF3F-40B3-B865-7DD60A64DAD7}" dt="2023-01-13T07:00:21.244" v="1031"/>
          <ac:spMkLst>
            <pc:docMk/>
            <pc:sldMk cId="3441258081" sldId="272"/>
            <ac:spMk id="12" creationId="{E9CDB54B-C9E1-C6F9-44BC-743A1549C5A0}"/>
          </ac:spMkLst>
        </pc:spChg>
        <pc:spChg chg="mod">
          <ac:chgData name="Muhsina Beegum K P" userId="3911312d-98bb-487a-8b9a-ac0a2c82aef6" providerId="ADAL" clId="{205823B5-FF3F-40B3-B865-7DD60A64DAD7}" dt="2023-01-13T07:00:21.244" v="1031"/>
          <ac:spMkLst>
            <pc:docMk/>
            <pc:sldMk cId="3441258081" sldId="272"/>
            <ac:spMk id="13" creationId="{79CBBF00-CC77-6C1C-95ED-3258AB88684F}"/>
          </ac:spMkLst>
        </pc:spChg>
        <pc:spChg chg="mod">
          <ac:chgData name="Muhsina Beegum K P" userId="3911312d-98bb-487a-8b9a-ac0a2c82aef6" providerId="ADAL" clId="{205823B5-FF3F-40B3-B865-7DD60A64DAD7}" dt="2023-01-13T08:10:17.876" v="1059"/>
          <ac:spMkLst>
            <pc:docMk/>
            <pc:sldMk cId="3441258081" sldId="272"/>
            <ac:spMk id="16" creationId="{FE11CF08-59BB-1499-AC73-9F63050453FF}"/>
          </ac:spMkLst>
        </pc:spChg>
        <pc:spChg chg="mod">
          <ac:chgData name="Muhsina Beegum K P" userId="3911312d-98bb-487a-8b9a-ac0a2c82aef6" providerId="ADAL" clId="{205823B5-FF3F-40B3-B865-7DD60A64DAD7}" dt="2023-01-13T08:10:17.876" v="1059"/>
          <ac:spMkLst>
            <pc:docMk/>
            <pc:sldMk cId="3441258081" sldId="272"/>
            <ac:spMk id="17" creationId="{790D9B4B-DDD3-749F-3017-7DF83C9598BC}"/>
          </ac:spMkLst>
        </pc:spChg>
        <pc:spChg chg="mod">
          <ac:chgData name="Muhsina Beegum K P" userId="3911312d-98bb-487a-8b9a-ac0a2c82aef6" providerId="ADAL" clId="{205823B5-FF3F-40B3-B865-7DD60A64DAD7}" dt="2023-01-13T08:10:17.876" v="1059"/>
          <ac:spMkLst>
            <pc:docMk/>
            <pc:sldMk cId="3441258081" sldId="272"/>
            <ac:spMk id="18" creationId="{23E9E928-91EF-9A75-E3A6-06DF80C91F4C}"/>
          </ac:spMkLst>
        </pc:spChg>
        <pc:spChg chg="mod">
          <ac:chgData name="Muhsina Beegum K P" userId="3911312d-98bb-487a-8b9a-ac0a2c82aef6" providerId="ADAL" clId="{205823B5-FF3F-40B3-B865-7DD60A64DAD7}" dt="2023-01-13T08:10:17.876" v="1059"/>
          <ac:spMkLst>
            <pc:docMk/>
            <pc:sldMk cId="3441258081" sldId="272"/>
            <ac:spMk id="19" creationId="{7154DCD8-E503-5BB5-AE1C-E11C2AAE2E59}"/>
          </ac:spMkLst>
        </pc:spChg>
        <pc:spChg chg="mod">
          <ac:chgData name="Muhsina Beegum K P" userId="3911312d-98bb-487a-8b9a-ac0a2c82aef6" providerId="ADAL" clId="{205823B5-FF3F-40B3-B865-7DD60A64DAD7}" dt="2023-01-13T08:10:17.876" v="1059"/>
          <ac:spMkLst>
            <pc:docMk/>
            <pc:sldMk cId="3441258081" sldId="272"/>
            <ac:spMk id="20" creationId="{68B5E9C9-E880-B990-2C33-77EBE9D5DFF2}"/>
          </ac:spMkLst>
        </pc:spChg>
        <pc:spChg chg="mod">
          <ac:chgData name="Muhsina Beegum K P" userId="3911312d-98bb-487a-8b9a-ac0a2c82aef6" providerId="ADAL" clId="{205823B5-FF3F-40B3-B865-7DD60A64DAD7}" dt="2023-01-13T08:10:39.664" v="1064"/>
          <ac:spMkLst>
            <pc:docMk/>
            <pc:sldMk cId="3441258081" sldId="272"/>
            <ac:spMk id="22" creationId="{E292C89E-E1EC-403B-F676-29E5D05CCD6B}"/>
          </ac:spMkLst>
        </pc:spChg>
        <pc:spChg chg="mod">
          <ac:chgData name="Muhsina Beegum K P" userId="3911312d-98bb-487a-8b9a-ac0a2c82aef6" providerId="ADAL" clId="{205823B5-FF3F-40B3-B865-7DD60A64DAD7}" dt="2023-01-13T08:10:39.664" v="1064"/>
          <ac:spMkLst>
            <pc:docMk/>
            <pc:sldMk cId="3441258081" sldId="272"/>
            <ac:spMk id="23" creationId="{591B842A-E000-A0E2-A524-BBD4ABC15B87}"/>
          </ac:spMkLst>
        </pc:spChg>
        <pc:spChg chg="add mod">
          <ac:chgData name="Muhsina Beegum K P" userId="3911312d-98bb-487a-8b9a-ac0a2c82aef6" providerId="ADAL" clId="{205823B5-FF3F-40B3-B865-7DD60A64DAD7}" dt="2023-01-13T08:18:24.908" v="1279" actId="1076"/>
          <ac:spMkLst>
            <pc:docMk/>
            <pc:sldMk cId="3441258081" sldId="272"/>
            <ac:spMk id="25" creationId="{DC6D14D0-C126-C621-3DAA-3C3B90299F72}"/>
          </ac:spMkLst>
        </pc:spChg>
        <pc:spChg chg="add mod">
          <ac:chgData name="Muhsina Beegum K P" userId="3911312d-98bb-487a-8b9a-ac0a2c82aef6" providerId="ADAL" clId="{205823B5-FF3F-40B3-B865-7DD60A64DAD7}" dt="2023-01-13T08:24:00.242" v="1387" actId="255"/>
          <ac:spMkLst>
            <pc:docMk/>
            <pc:sldMk cId="3441258081" sldId="272"/>
            <ac:spMk id="31" creationId="{BF75D334-4340-3A52-176A-4E1BAB72D947}"/>
          </ac:spMkLst>
        </pc:spChg>
        <pc:spChg chg="add del mod">
          <ac:chgData name="Muhsina Beegum K P" userId="3911312d-98bb-487a-8b9a-ac0a2c82aef6" providerId="ADAL" clId="{205823B5-FF3F-40B3-B865-7DD60A64DAD7}" dt="2023-01-13T08:24:03.245" v="1388" actId="478"/>
          <ac:spMkLst>
            <pc:docMk/>
            <pc:sldMk cId="3441258081" sldId="272"/>
            <ac:spMk id="32" creationId="{89AE84E5-88E0-684D-38B6-F000978457B0}"/>
          </ac:spMkLst>
        </pc:spChg>
        <pc:spChg chg="add del mod">
          <ac:chgData name="Muhsina Beegum K P" userId="3911312d-98bb-487a-8b9a-ac0a2c82aef6" providerId="ADAL" clId="{205823B5-FF3F-40B3-B865-7DD60A64DAD7}" dt="2023-01-13T08:24:05.484" v="1389" actId="478"/>
          <ac:spMkLst>
            <pc:docMk/>
            <pc:sldMk cId="3441258081" sldId="272"/>
            <ac:spMk id="33" creationId="{459E9918-A8E5-F6D3-D0F1-964CCA4CA45F}"/>
          </ac:spMkLst>
        </pc:spChg>
        <pc:spChg chg="add mod">
          <ac:chgData name="Muhsina Beegum K P" userId="3911312d-98bb-487a-8b9a-ac0a2c82aef6" providerId="ADAL" clId="{205823B5-FF3F-40B3-B865-7DD60A64DAD7}" dt="2023-01-13T08:24:08.749" v="1390" actId="571"/>
          <ac:spMkLst>
            <pc:docMk/>
            <pc:sldMk cId="3441258081" sldId="272"/>
            <ac:spMk id="34" creationId="{F51BB6E7-2222-D20A-AE79-0B1AF9FE99E6}"/>
          </ac:spMkLst>
        </pc:spChg>
        <pc:spChg chg="add mod">
          <ac:chgData name="Muhsina Beegum K P" userId="3911312d-98bb-487a-8b9a-ac0a2c82aef6" providerId="ADAL" clId="{205823B5-FF3F-40B3-B865-7DD60A64DAD7}" dt="2023-01-13T08:24:11.901" v="1391" actId="571"/>
          <ac:spMkLst>
            <pc:docMk/>
            <pc:sldMk cId="3441258081" sldId="272"/>
            <ac:spMk id="35" creationId="{791AF3AD-E64F-E78B-8A75-B62DE82671E7}"/>
          </ac:spMkLst>
        </pc:spChg>
        <pc:spChg chg="mod topLvl">
          <ac:chgData name="Muhsina Beegum K P" userId="3911312d-98bb-487a-8b9a-ac0a2c82aef6" providerId="ADAL" clId="{205823B5-FF3F-40B3-B865-7DD60A64DAD7}" dt="2023-01-13T08:31:05.605" v="1518" actId="207"/>
          <ac:spMkLst>
            <pc:docMk/>
            <pc:sldMk cId="3441258081" sldId="272"/>
            <ac:spMk id="38" creationId="{E6071909-40F3-E213-E468-1C299EECBC8A}"/>
          </ac:spMkLst>
        </pc:spChg>
        <pc:spChg chg="mod topLvl">
          <ac:chgData name="Muhsina Beegum K P" userId="3911312d-98bb-487a-8b9a-ac0a2c82aef6" providerId="ADAL" clId="{205823B5-FF3F-40B3-B865-7DD60A64DAD7}" dt="2023-01-13T08:31:05.605" v="1518" actId="207"/>
          <ac:spMkLst>
            <pc:docMk/>
            <pc:sldMk cId="3441258081" sldId="272"/>
            <ac:spMk id="39" creationId="{6EF71C76-3A6D-5A53-2E2F-EAEE5F7FCF11}"/>
          </ac:spMkLst>
        </pc:spChg>
        <pc:grpChg chg="add mod">
          <ac:chgData name="Muhsina Beegum K P" userId="3911312d-98bb-487a-8b9a-ac0a2c82aef6" providerId="ADAL" clId="{205823B5-FF3F-40B3-B865-7DD60A64DAD7}" dt="2023-01-13T07:00:21.244" v="1031"/>
          <ac:grpSpMkLst>
            <pc:docMk/>
            <pc:sldMk cId="3441258081" sldId="272"/>
            <ac:grpSpMk id="5" creationId="{D3DB0F7B-F93F-FCEF-2745-28921F7B0023}"/>
          </ac:grpSpMkLst>
        </pc:grpChg>
        <pc:grpChg chg="mod">
          <ac:chgData name="Muhsina Beegum K P" userId="3911312d-98bb-487a-8b9a-ac0a2c82aef6" providerId="ADAL" clId="{205823B5-FF3F-40B3-B865-7DD60A64DAD7}" dt="2023-01-13T07:00:21.244" v="1031"/>
          <ac:grpSpMkLst>
            <pc:docMk/>
            <pc:sldMk cId="3441258081" sldId="272"/>
            <ac:grpSpMk id="6" creationId="{618B03C3-2A39-EFFF-13E3-44508E2A1FE0}"/>
          </ac:grpSpMkLst>
        </pc:grpChg>
        <pc:grpChg chg="mod">
          <ac:chgData name="Muhsina Beegum K P" userId="3911312d-98bb-487a-8b9a-ac0a2c82aef6" providerId="ADAL" clId="{205823B5-FF3F-40B3-B865-7DD60A64DAD7}" dt="2023-01-13T07:00:21.244" v="1031"/>
          <ac:grpSpMkLst>
            <pc:docMk/>
            <pc:sldMk cId="3441258081" sldId="272"/>
            <ac:grpSpMk id="10" creationId="{A22343C8-41CD-CF98-CCB8-C1D0B50A8DF1}"/>
          </ac:grpSpMkLst>
        </pc:grpChg>
        <pc:grpChg chg="add mod">
          <ac:chgData name="Muhsina Beegum K P" userId="3911312d-98bb-487a-8b9a-ac0a2c82aef6" providerId="ADAL" clId="{205823B5-FF3F-40B3-B865-7DD60A64DAD7}" dt="2023-01-13T08:10:17.876" v="1059"/>
          <ac:grpSpMkLst>
            <pc:docMk/>
            <pc:sldMk cId="3441258081" sldId="272"/>
            <ac:grpSpMk id="15" creationId="{0E471FE0-5442-4F61-D739-E08CD60A72F6}"/>
          </ac:grpSpMkLst>
        </pc:grpChg>
        <pc:grpChg chg="add mod ord">
          <ac:chgData name="Muhsina Beegum K P" userId="3911312d-98bb-487a-8b9a-ac0a2c82aef6" providerId="ADAL" clId="{205823B5-FF3F-40B3-B865-7DD60A64DAD7}" dt="2023-01-13T08:13:25.748" v="1247" actId="14100"/>
          <ac:grpSpMkLst>
            <pc:docMk/>
            <pc:sldMk cId="3441258081" sldId="272"/>
            <ac:grpSpMk id="21" creationId="{0CF071F3-5036-D2D6-4334-ADEC0B2682E9}"/>
          </ac:grpSpMkLst>
        </pc:grpChg>
        <pc:grpChg chg="add del mod">
          <ac:chgData name="Muhsina Beegum K P" userId="3911312d-98bb-487a-8b9a-ac0a2c82aef6" providerId="ADAL" clId="{205823B5-FF3F-40B3-B865-7DD60A64DAD7}" dt="2023-01-13T08:31:02.846" v="1517" actId="165"/>
          <ac:grpSpMkLst>
            <pc:docMk/>
            <pc:sldMk cId="3441258081" sldId="272"/>
            <ac:grpSpMk id="37" creationId="{D759745C-6967-E6B2-5308-CBC65639D534}"/>
          </ac:grpSpMkLst>
        </pc:grpChg>
        <pc:picChg chg="add del mod">
          <ac:chgData name="Muhsina Beegum K P" userId="3911312d-98bb-487a-8b9a-ac0a2c82aef6" providerId="ADAL" clId="{205823B5-FF3F-40B3-B865-7DD60A64DAD7}" dt="2023-01-13T08:12:35.422" v="1240" actId="478"/>
          <ac:picMkLst>
            <pc:docMk/>
            <pc:sldMk cId="3441258081" sldId="272"/>
            <ac:picMk id="14" creationId="{4BFD7BE5-CFD8-63EA-56D6-11DDE08BD415}"/>
          </ac:picMkLst>
        </pc:picChg>
        <pc:picChg chg="add mod">
          <ac:chgData name="Muhsina Beegum K P" userId="3911312d-98bb-487a-8b9a-ac0a2c82aef6" providerId="ADAL" clId="{205823B5-FF3F-40B3-B865-7DD60A64DAD7}" dt="2023-01-13T08:13:42.780" v="1251"/>
          <ac:picMkLst>
            <pc:docMk/>
            <pc:sldMk cId="3441258081" sldId="272"/>
            <ac:picMk id="24" creationId="{4B819D69-1E01-D4A4-AA1C-9D4032BABEA2}"/>
          </ac:picMkLst>
        </pc:picChg>
        <pc:picChg chg="add mod">
          <ac:chgData name="Muhsina Beegum K P" userId="3911312d-98bb-487a-8b9a-ac0a2c82aef6" providerId="ADAL" clId="{205823B5-FF3F-40B3-B865-7DD60A64DAD7}" dt="2023-01-13T08:54:03.678" v="1788" actId="1036"/>
          <ac:picMkLst>
            <pc:docMk/>
            <pc:sldMk cId="3441258081" sldId="272"/>
            <ac:picMk id="27" creationId="{EA47924A-B8B3-8BE5-EFC1-39FFFE7495DF}"/>
          </ac:picMkLst>
        </pc:picChg>
        <pc:picChg chg="add mod">
          <ac:chgData name="Muhsina Beegum K P" userId="3911312d-98bb-487a-8b9a-ac0a2c82aef6" providerId="ADAL" clId="{205823B5-FF3F-40B3-B865-7DD60A64DAD7}" dt="2023-01-13T08:54:03.678" v="1788" actId="1036"/>
          <ac:picMkLst>
            <pc:docMk/>
            <pc:sldMk cId="3441258081" sldId="272"/>
            <ac:picMk id="28" creationId="{69563C58-E4C6-738F-A9E9-846465EADF53}"/>
          </ac:picMkLst>
        </pc:picChg>
        <pc:picChg chg="add mod">
          <ac:chgData name="Muhsina Beegum K P" userId="3911312d-98bb-487a-8b9a-ac0a2c82aef6" providerId="ADAL" clId="{205823B5-FF3F-40B3-B865-7DD60A64DAD7}" dt="2023-01-13T08:54:03.678" v="1788" actId="1036"/>
          <ac:picMkLst>
            <pc:docMk/>
            <pc:sldMk cId="3441258081" sldId="272"/>
            <ac:picMk id="29" creationId="{90E309F2-79A7-CE5A-C187-186C68D3CB5B}"/>
          </ac:picMkLst>
        </pc:picChg>
        <pc:cxnChg chg="add mod">
          <ac:chgData name="Muhsina Beegum K P" userId="3911312d-98bb-487a-8b9a-ac0a2c82aef6" providerId="ADAL" clId="{205823B5-FF3F-40B3-B865-7DD60A64DAD7}" dt="2023-01-13T08:30:59.094" v="1516" actId="692"/>
          <ac:cxnSpMkLst>
            <pc:docMk/>
            <pc:sldMk cId="3441258081" sldId="272"/>
            <ac:cxnSpMk id="36" creationId="{5958A9C5-D9AD-A397-1611-826869ADFFE3}"/>
          </ac:cxnSpMkLst>
        </pc:cxnChg>
      </pc:sldChg>
      <pc:sldChg chg="addSp delSp modSp new mod setBg">
        <pc:chgData name="Muhsina Beegum K P" userId="3911312d-98bb-487a-8b9a-ac0a2c82aef6" providerId="ADAL" clId="{205823B5-FF3F-40B3-B865-7DD60A64DAD7}" dt="2023-01-13T09:28:37.851" v="1979" actId="1038"/>
        <pc:sldMkLst>
          <pc:docMk/>
          <pc:sldMk cId="3412576370" sldId="273"/>
        </pc:sldMkLst>
        <pc:spChg chg="del">
          <ac:chgData name="Muhsina Beegum K P" userId="3911312d-98bb-487a-8b9a-ac0a2c82aef6" providerId="ADAL" clId="{205823B5-FF3F-40B3-B865-7DD60A64DAD7}" dt="2023-01-13T05:21:51.937" v="271" actId="478"/>
          <ac:spMkLst>
            <pc:docMk/>
            <pc:sldMk cId="3412576370" sldId="273"/>
            <ac:spMk id="2" creationId="{36F06A14-A0C8-1B68-66E7-F2CF186A9090}"/>
          </ac:spMkLst>
        </pc:spChg>
        <pc:spChg chg="add del mod">
          <ac:chgData name="Muhsina Beegum K P" userId="3911312d-98bb-487a-8b9a-ac0a2c82aef6" providerId="ADAL" clId="{205823B5-FF3F-40B3-B865-7DD60A64DAD7}" dt="2023-01-13T06:59:03.289" v="996" actId="478"/>
          <ac:spMkLst>
            <pc:docMk/>
            <pc:sldMk cId="3412576370" sldId="273"/>
            <ac:spMk id="3" creationId="{DD94CE97-786D-3B22-E785-E4507E457940}"/>
          </ac:spMkLst>
        </pc:spChg>
        <pc:spChg chg="add mod">
          <ac:chgData name="Muhsina Beegum K P" userId="3911312d-98bb-487a-8b9a-ac0a2c82aef6" providerId="ADAL" clId="{205823B5-FF3F-40B3-B865-7DD60A64DAD7}" dt="2023-01-13T06:59:52.979" v="1023" actId="20577"/>
          <ac:spMkLst>
            <pc:docMk/>
            <pc:sldMk cId="3412576370" sldId="273"/>
            <ac:spMk id="4" creationId="{5C2A4D85-7900-F7A5-258B-7232536CA5E4}"/>
          </ac:spMkLst>
        </pc:spChg>
        <pc:spChg chg="add del mod">
          <ac:chgData name="Muhsina Beegum K P" userId="3911312d-98bb-487a-8b9a-ac0a2c82aef6" providerId="ADAL" clId="{205823B5-FF3F-40B3-B865-7DD60A64DAD7}" dt="2023-01-13T06:58:53.938" v="993"/>
          <ac:spMkLst>
            <pc:docMk/>
            <pc:sldMk cId="3412576370" sldId="273"/>
            <ac:spMk id="5" creationId="{6AECF8E3-343E-BB87-6E4C-012FA1B24EE5}"/>
          </ac:spMkLst>
        </pc:spChg>
        <pc:spChg chg="mod">
          <ac:chgData name="Muhsina Beegum K P" userId="3911312d-98bb-487a-8b9a-ac0a2c82aef6" providerId="ADAL" clId="{205823B5-FF3F-40B3-B865-7DD60A64DAD7}" dt="2023-01-13T07:00:34.661" v="1037" actId="20577"/>
          <ac:spMkLst>
            <pc:docMk/>
            <pc:sldMk cId="3412576370" sldId="273"/>
            <ac:spMk id="8" creationId="{25EE1E11-26E1-F5D3-69F9-1FD7A4AFDA9A}"/>
          </ac:spMkLst>
        </pc:spChg>
        <pc:spChg chg="mod">
          <ac:chgData name="Muhsina Beegum K P" userId="3911312d-98bb-487a-8b9a-ac0a2c82aef6" providerId="ADAL" clId="{205823B5-FF3F-40B3-B865-7DD60A64DAD7}" dt="2023-01-13T07:00:23.192" v="1032"/>
          <ac:spMkLst>
            <pc:docMk/>
            <pc:sldMk cId="3412576370" sldId="273"/>
            <ac:spMk id="9" creationId="{9D42C8DF-FB69-95BE-DC05-A68343684DE2}"/>
          </ac:spMkLst>
        </pc:spChg>
        <pc:spChg chg="mod">
          <ac:chgData name="Muhsina Beegum K P" userId="3911312d-98bb-487a-8b9a-ac0a2c82aef6" providerId="ADAL" clId="{205823B5-FF3F-40B3-B865-7DD60A64DAD7}" dt="2023-01-13T07:00:23.192" v="1032"/>
          <ac:spMkLst>
            <pc:docMk/>
            <pc:sldMk cId="3412576370" sldId="273"/>
            <ac:spMk id="10" creationId="{AD526DEF-5C4D-BD34-A973-BD132F7F2413}"/>
          </ac:spMkLst>
        </pc:spChg>
        <pc:spChg chg="mod">
          <ac:chgData name="Muhsina Beegum K P" userId="3911312d-98bb-487a-8b9a-ac0a2c82aef6" providerId="ADAL" clId="{205823B5-FF3F-40B3-B865-7DD60A64DAD7}" dt="2023-01-13T07:00:23.192" v="1032"/>
          <ac:spMkLst>
            <pc:docMk/>
            <pc:sldMk cId="3412576370" sldId="273"/>
            <ac:spMk id="12" creationId="{F6615A8B-1153-D5D4-0334-E5E4358DCA2E}"/>
          </ac:spMkLst>
        </pc:spChg>
        <pc:spChg chg="mod">
          <ac:chgData name="Muhsina Beegum K P" userId="3911312d-98bb-487a-8b9a-ac0a2c82aef6" providerId="ADAL" clId="{205823B5-FF3F-40B3-B865-7DD60A64DAD7}" dt="2023-01-13T07:00:23.192" v="1032"/>
          <ac:spMkLst>
            <pc:docMk/>
            <pc:sldMk cId="3412576370" sldId="273"/>
            <ac:spMk id="13" creationId="{64116045-D3CF-03DB-881C-C6463055C91F}"/>
          </ac:spMkLst>
        </pc:spChg>
        <pc:spChg chg="mod">
          <ac:chgData name="Muhsina Beegum K P" userId="3911312d-98bb-487a-8b9a-ac0a2c82aef6" providerId="ADAL" clId="{205823B5-FF3F-40B3-B865-7DD60A64DAD7}" dt="2023-01-13T07:00:23.192" v="1032"/>
          <ac:spMkLst>
            <pc:docMk/>
            <pc:sldMk cId="3412576370" sldId="273"/>
            <ac:spMk id="14" creationId="{7A51ED1F-DAC4-174F-9F1E-89304AE0DB39}"/>
          </ac:spMkLst>
        </pc:spChg>
        <pc:spChg chg="mod">
          <ac:chgData name="Muhsina Beegum K P" userId="3911312d-98bb-487a-8b9a-ac0a2c82aef6" providerId="ADAL" clId="{205823B5-FF3F-40B3-B865-7DD60A64DAD7}" dt="2023-01-13T08:10:20.242" v="1060"/>
          <ac:spMkLst>
            <pc:docMk/>
            <pc:sldMk cId="3412576370" sldId="273"/>
            <ac:spMk id="17" creationId="{32AF0495-50D6-8E63-0EA8-469815401AD4}"/>
          </ac:spMkLst>
        </pc:spChg>
        <pc:spChg chg="mod">
          <ac:chgData name="Muhsina Beegum K P" userId="3911312d-98bb-487a-8b9a-ac0a2c82aef6" providerId="ADAL" clId="{205823B5-FF3F-40B3-B865-7DD60A64DAD7}" dt="2023-01-13T08:10:20.242" v="1060"/>
          <ac:spMkLst>
            <pc:docMk/>
            <pc:sldMk cId="3412576370" sldId="273"/>
            <ac:spMk id="18" creationId="{DAFFBD18-B60C-2E21-8ADD-845521F2261F}"/>
          </ac:spMkLst>
        </pc:spChg>
        <pc:spChg chg="mod">
          <ac:chgData name="Muhsina Beegum K P" userId="3911312d-98bb-487a-8b9a-ac0a2c82aef6" providerId="ADAL" clId="{205823B5-FF3F-40B3-B865-7DD60A64DAD7}" dt="2023-01-13T08:10:20.242" v="1060"/>
          <ac:spMkLst>
            <pc:docMk/>
            <pc:sldMk cId="3412576370" sldId="273"/>
            <ac:spMk id="19" creationId="{61935D80-343B-C3D2-02DF-C07EFEFA0D12}"/>
          </ac:spMkLst>
        </pc:spChg>
        <pc:spChg chg="mod">
          <ac:chgData name="Muhsina Beegum K P" userId="3911312d-98bb-487a-8b9a-ac0a2c82aef6" providerId="ADAL" clId="{205823B5-FF3F-40B3-B865-7DD60A64DAD7}" dt="2023-01-13T08:10:20.242" v="1060"/>
          <ac:spMkLst>
            <pc:docMk/>
            <pc:sldMk cId="3412576370" sldId="273"/>
            <ac:spMk id="20" creationId="{F4AE099A-AFAA-AC33-2FE5-799AC84F90B7}"/>
          </ac:spMkLst>
        </pc:spChg>
        <pc:spChg chg="mod">
          <ac:chgData name="Muhsina Beegum K P" userId="3911312d-98bb-487a-8b9a-ac0a2c82aef6" providerId="ADAL" clId="{205823B5-FF3F-40B3-B865-7DD60A64DAD7}" dt="2023-01-13T08:10:20.242" v="1060"/>
          <ac:spMkLst>
            <pc:docMk/>
            <pc:sldMk cId="3412576370" sldId="273"/>
            <ac:spMk id="21" creationId="{41601D2D-EEAD-39A8-2F59-52D8D2985136}"/>
          </ac:spMkLst>
        </pc:spChg>
        <pc:spChg chg="mod">
          <ac:chgData name="Muhsina Beegum K P" userId="3911312d-98bb-487a-8b9a-ac0a2c82aef6" providerId="ADAL" clId="{205823B5-FF3F-40B3-B865-7DD60A64DAD7}" dt="2023-01-13T08:11:36.094" v="1138"/>
          <ac:spMkLst>
            <pc:docMk/>
            <pc:sldMk cId="3412576370" sldId="273"/>
            <ac:spMk id="24" creationId="{91E4F02B-C9AD-3331-0587-DC23FE895D6A}"/>
          </ac:spMkLst>
        </pc:spChg>
        <pc:spChg chg="mod">
          <ac:chgData name="Muhsina Beegum K P" userId="3911312d-98bb-487a-8b9a-ac0a2c82aef6" providerId="ADAL" clId="{205823B5-FF3F-40B3-B865-7DD60A64DAD7}" dt="2023-01-13T08:11:36.094" v="1138"/>
          <ac:spMkLst>
            <pc:docMk/>
            <pc:sldMk cId="3412576370" sldId="273"/>
            <ac:spMk id="25" creationId="{A0775987-5531-4094-FA48-6A69FC24148F}"/>
          </ac:spMkLst>
        </pc:spChg>
        <pc:spChg chg="add mod">
          <ac:chgData name="Muhsina Beegum K P" userId="3911312d-98bb-487a-8b9a-ac0a2c82aef6" providerId="ADAL" clId="{205823B5-FF3F-40B3-B865-7DD60A64DAD7}" dt="2023-01-13T09:28:33.071" v="1977" actId="1076"/>
          <ac:spMkLst>
            <pc:docMk/>
            <pc:sldMk cId="3412576370" sldId="273"/>
            <ac:spMk id="29" creationId="{7F85AFEF-5E23-51D7-7185-F23EE961E028}"/>
          </ac:spMkLst>
        </pc:spChg>
        <pc:spChg chg="add mod">
          <ac:chgData name="Muhsina Beegum K P" userId="3911312d-98bb-487a-8b9a-ac0a2c82aef6" providerId="ADAL" clId="{205823B5-FF3F-40B3-B865-7DD60A64DAD7}" dt="2023-01-13T09:28:19.376" v="1972" actId="1076"/>
          <ac:spMkLst>
            <pc:docMk/>
            <pc:sldMk cId="3412576370" sldId="273"/>
            <ac:spMk id="30" creationId="{47257C5E-0DA8-4BFC-6B79-FFF64158388D}"/>
          </ac:spMkLst>
        </pc:spChg>
        <pc:spChg chg="mod topLvl">
          <ac:chgData name="Muhsina Beegum K P" userId="3911312d-98bb-487a-8b9a-ac0a2c82aef6" providerId="ADAL" clId="{205823B5-FF3F-40B3-B865-7DD60A64DAD7}" dt="2023-01-13T09:27:47.946" v="1966" actId="207"/>
          <ac:spMkLst>
            <pc:docMk/>
            <pc:sldMk cId="3412576370" sldId="273"/>
            <ac:spMk id="34" creationId="{F976A352-A951-C568-2AA3-98B2426D53B7}"/>
          </ac:spMkLst>
        </pc:spChg>
        <pc:spChg chg="mod">
          <ac:chgData name="Muhsina Beegum K P" userId="3911312d-98bb-487a-8b9a-ac0a2c82aef6" providerId="ADAL" clId="{205823B5-FF3F-40B3-B865-7DD60A64DAD7}" dt="2023-01-13T09:28:07.174" v="1970" actId="207"/>
          <ac:spMkLst>
            <pc:docMk/>
            <pc:sldMk cId="3412576370" sldId="273"/>
            <ac:spMk id="37" creationId="{DCAE3FD2-29B5-EC18-D1E1-DA74F63873E0}"/>
          </ac:spMkLst>
        </pc:spChg>
        <pc:grpChg chg="add mod">
          <ac:chgData name="Muhsina Beegum K P" userId="3911312d-98bb-487a-8b9a-ac0a2c82aef6" providerId="ADAL" clId="{205823B5-FF3F-40B3-B865-7DD60A64DAD7}" dt="2023-01-13T07:00:23.192" v="1032"/>
          <ac:grpSpMkLst>
            <pc:docMk/>
            <pc:sldMk cId="3412576370" sldId="273"/>
            <ac:grpSpMk id="6" creationId="{83C1964C-06BC-ED3A-F92E-5EF89CC1F067}"/>
          </ac:grpSpMkLst>
        </pc:grpChg>
        <pc:grpChg chg="mod">
          <ac:chgData name="Muhsina Beegum K P" userId="3911312d-98bb-487a-8b9a-ac0a2c82aef6" providerId="ADAL" clId="{205823B5-FF3F-40B3-B865-7DD60A64DAD7}" dt="2023-01-13T07:00:23.192" v="1032"/>
          <ac:grpSpMkLst>
            <pc:docMk/>
            <pc:sldMk cId="3412576370" sldId="273"/>
            <ac:grpSpMk id="7" creationId="{100B0460-091B-FDCA-6B6C-769D3CDEDAB6}"/>
          </ac:grpSpMkLst>
        </pc:grpChg>
        <pc:grpChg chg="mod">
          <ac:chgData name="Muhsina Beegum K P" userId="3911312d-98bb-487a-8b9a-ac0a2c82aef6" providerId="ADAL" clId="{205823B5-FF3F-40B3-B865-7DD60A64DAD7}" dt="2023-01-13T07:00:23.192" v="1032"/>
          <ac:grpSpMkLst>
            <pc:docMk/>
            <pc:sldMk cId="3412576370" sldId="273"/>
            <ac:grpSpMk id="11" creationId="{2CEE0FF1-15EC-1FEB-8C36-884FC1EDF834}"/>
          </ac:grpSpMkLst>
        </pc:grpChg>
        <pc:grpChg chg="add mod">
          <ac:chgData name="Muhsina Beegum K P" userId="3911312d-98bb-487a-8b9a-ac0a2c82aef6" providerId="ADAL" clId="{205823B5-FF3F-40B3-B865-7DD60A64DAD7}" dt="2023-01-13T08:10:20.242" v="1060"/>
          <ac:grpSpMkLst>
            <pc:docMk/>
            <pc:sldMk cId="3412576370" sldId="273"/>
            <ac:grpSpMk id="16" creationId="{C3EC1691-DC39-E9AD-61A2-B605022F9B11}"/>
          </ac:grpSpMkLst>
        </pc:grpChg>
        <pc:grpChg chg="add mod ord">
          <ac:chgData name="Muhsina Beegum K P" userId="3911312d-98bb-487a-8b9a-ac0a2c82aef6" providerId="ADAL" clId="{205823B5-FF3F-40B3-B865-7DD60A64DAD7}" dt="2023-01-13T09:13:11.771" v="1883" actId="1036"/>
          <ac:grpSpMkLst>
            <pc:docMk/>
            <pc:sldMk cId="3412576370" sldId="273"/>
            <ac:grpSpMk id="23" creationId="{16502295-2880-87C0-E42E-15790969D97D}"/>
          </ac:grpSpMkLst>
        </pc:grpChg>
        <pc:grpChg chg="add del mod">
          <ac:chgData name="Muhsina Beegum K P" userId="3911312d-98bb-487a-8b9a-ac0a2c82aef6" providerId="ADAL" clId="{205823B5-FF3F-40B3-B865-7DD60A64DAD7}" dt="2023-01-13T09:27:45.761" v="1965" actId="165"/>
          <ac:grpSpMkLst>
            <pc:docMk/>
            <pc:sldMk cId="3412576370" sldId="273"/>
            <ac:grpSpMk id="32" creationId="{831B115C-F02C-ACBA-0D03-5A4F96913782}"/>
          </ac:grpSpMkLst>
        </pc:grpChg>
        <pc:grpChg chg="add mod">
          <ac:chgData name="Muhsina Beegum K P" userId="3911312d-98bb-487a-8b9a-ac0a2c82aef6" providerId="ADAL" clId="{205823B5-FF3F-40B3-B865-7DD60A64DAD7}" dt="2023-01-13T09:28:37.851" v="1979" actId="1038"/>
          <ac:grpSpMkLst>
            <pc:docMk/>
            <pc:sldMk cId="3412576370" sldId="273"/>
            <ac:grpSpMk id="35" creationId="{9556FD1B-B42D-F259-6973-49001549EAFE}"/>
          </ac:grpSpMkLst>
        </pc:grpChg>
        <pc:picChg chg="add del mod">
          <ac:chgData name="Muhsina Beegum K P" userId="3911312d-98bb-487a-8b9a-ac0a2c82aef6" providerId="ADAL" clId="{205823B5-FF3F-40B3-B865-7DD60A64DAD7}" dt="2023-01-13T08:12:23.971" v="1238" actId="478"/>
          <ac:picMkLst>
            <pc:docMk/>
            <pc:sldMk cId="3412576370" sldId="273"/>
            <ac:picMk id="15" creationId="{81000758-68EC-8044-8265-E896C7A71B7C}"/>
          </ac:picMkLst>
        </pc:picChg>
        <pc:picChg chg="add del mod">
          <ac:chgData name="Muhsina Beegum K P" userId="3911312d-98bb-487a-8b9a-ac0a2c82aef6" providerId="ADAL" clId="{205823B5-FF3F-40B3-B865-7DD60A64DAD7}" dt="2023-01-13T08:11:27.060" v="1135"/>
          <ac:picMkLst>
            <pc:docMk/>
            <pc:sldMk cId="3412576370" sldId="273"/>
            <ac:picMk id="22" creationId="{8D6E2E3C-E498-8996-CA36-E822F54E2773}"/>
          </ac:picMkLst>
        </pc:picChg>
        <pc:picChg chg="add del mod">
          <ac:chgData name="Muhsina Beegum K P" userId="3911312d-98bb-487a-8b9a-ac0a2c82aef6" providerId="ADAL" clId="{205823B5-FF3F-40B3-B865-7DD60A64DAD7}" dt="2023-01-13T08:13:12.669" v="1245" actId="478"/>
          <ac:picMkLst>
            <pc:docMk/>
            <pc:sldMk cId="3412576370" sldId="273"/>
            <ac:picMk id="26" creationId="{13A8C673-64A3-38A6-953B-0F29A423B861}"/>
          </ac:picMkLst>
        </pc:picChg>
        <pc:picChg chg="add del mod">
          <ac:chgData name="Muhsina Beegum K P" userId="3911312d-98bb-487a-8b9a-ac0a2c82aef6" providerId="ADAL" clId="{205823B5-FF3F-40B3-B865-7DD60A64DAD7}" dt="2023-01-13T09:13:09.153" v="1881" actId="478"/>
          <ac:picMkLst>
            <pc:docMk/>
            <pc:sldMk cId="3412576370" sldId="273"/>
            <ac:picMk id="27" creationId="{3357E6E6-726A-0165-1EC7-07F9C1BF675A}"/>
          </ac:picMkLst>
        </pc:picChg>
        <pc:picChg chg="add mod">
          <ac:chgData name="Muhsina Beegum K P" userId="3911312d-98bb-487a-8b9a-ac0a2c82aef6" providerId="ADAL" clId="{205823B5-FF3F-40B3-B865-7DD60A64DAD7}" dt="2023-01-13T09:13:19.446" v="1884"/>
          <ac:picMkLst>
            <pc:docMk/>
            <pc:sldMk cId="3412576370" sldId="273"/>
            <ac:picMk id="28" creationId="{190ACD6C-A9FE-3C56-3E20-2B3A57C927A9}"/>
          </ac:picMkLst>
        </pc:picChg>
        <pc:picChg chg="mod">
          <ac:chgData name="Muhsina Beegum K P" userId="3911312d-98bb-487a-8b9a-ac0a2c82aef6" providerId="ADAL" clId="{205823B5-FF3F-40B3-B865-7DD60A64DAD7}" dt="2023-01-13T09:28:07.174" v="1970" actId="207"/>
          <ac:picMkLst>
            <pc:docMk/>
            <pc:sldMk cId="3412576370" sldId="273"/>
            <ac:picMk id="36" creationId="{B5FE1DF3-6B69-2EE7-7686-8D334B93B1ED}"/>
          </ac:picMkLst>
        </pc:picChg>
        <pc:cxnChg chg="add mod">
          <ac:chgData name="Muhsina Beegum K P" userId="3911312d-98bb-487a-8b9a-ac0a2c82aef6" providerId="ADAL" clId="{205823B5-FF3F-40B3-B865-7DD60A64DAD7}" dt="2023-01-13T09:28:27.052" v="1976" actId="1035"/>
          <ac:cxnSpMkLst>
            <pc:docMk/>
            <pc:sldMk cId="3412576370" sldId="273"/>
            <ac:cxnSpMk id="31" creationId="{AA9B6900-6C0C-BD15-5F0C-C14BC5A8938A}"/>
          </ac:cxnSpMkLst>
        </pc:cxnChg>
        <pc:cxnChg chg="mod topLvl">
          <ac:chgData name="Muhsina Beegum K P" userId="3911312d-98bb-487a-8b9a-ac0a2c82aef6" providerId="ADAL" clId="{205823B5-FF3F-40B3-B865-7DD60A64DAD7}" dt="2023-01-13T09:27:51.737" v="1967" actId="692"/>
          <ac:cxnSpMkLst>
            <pc:docMk/>
            <pc:sldMk cId="3412576370" sldId="273"/>
            <ac:cxnSpMk id="33" creationId="{12E23639-8608-AD40-20E1-81BA2F3711C5}"/>
          </ac:cxnSpMkLst>
        </pc:cxnChg>
      </pc:sldChg>
      <pc:sldChg chg="addSp delSp modSp new mod setBg modClrScheme chgLayout">
        <pc:chgData name="Muhsina Beegum K P" userId="3911312d-98bb-487a-8b9a-ac0a2c82aef6" providerId="ADAL" clId="{205823B5-FF3F-40B3-B865-7DD60A64DAD7}" dt="2023-01-13T10:16:14.659" v="2570" actId="692"/>
        <pc:sldMkLst>
          <pc:docMk/>
          <pc:sldMk cId="764621595" sldId="274"/>
        </pc:sldMkLst>
        <pc:spChg chg="del">
          <ac:chgData name="Muhsina Beegum K P" userId="3911312d-98bb-487a-8b9a-ac0a2c82aef6" providerId="ADAL" clId="{205823B5-FF3F-40B3-B865-7DD60A64DAD7}" dt="2023-01-13T05:21:54.120" v="272" actId="478"/>
          <ac:spMkLst>
            <pc:docMk/>
            <pc:sldMk cId="764621595" sldId="274"/>
            <ac:spMk id="2" creationId="{02074568-53E1-E64E-8D3A-965144E3E3C8}"/>
          </ac:spMkLst>
        </pc:spChg>
        <pc:spChg chg="add del mod">
          <ac:chgData name="Muhsina Beegum K P" userId="3911312d-98bb-487a-8b9a-ac0a2c82aef6" providerId="ADAL" clId="{205823B5-FF3F-40B3-B865-7DD60A64DAD7}" dt="2023-01-13T06:59:00.568" v="995" actId="478"/>
          <ac:spMkLst>
            <pc:docMk/>
            <pc:sldMk cId="764621595" sldId="274"/>
            <ac:spMk id="3" creationId="{99304049-4CA0-7082-2A95-D145654B2431}"/>
          </ac:spMkLst>
        </pc:spChg>
        <pc:spChg chg="add mod">
          <ac:chgData name="Muhsina Beegum K P" userId="3911312d-98bb-487a-8b9a-ac0a2c82aef6" providerId="ADAL" clId="{205823B5-FF3F-40B3-B865-7DD60A64DAD7}" dt="2023-01-13T07:00:05.360" v="1030" actId="20577"/>
          <ac:spMkLst>
            <pc:docMk/>
            <pc:sldMk cId="764621595" sldId="274"/>
            <ac:spMk id="4" creationId="{45B17F8E-B598-4460-994F-3A86944AA83E}"/>
          </ac:spMkLst>
        </pc:spChg>
        <pc:spChg chg="mod">
          <ac:chgData name="Muhsina Beegum K P" userId="3911312d-98bb-487a-8b9a-ac0a2c82aef6" providerId="ADAL" clId="{205823B5-FF3F-40B3-B865-7DD60A64DAD7}" dt="2023-01-13T07:00:38.923" v="1039" actId="20577"/>
          <ac:spMkLst>
            <pc:docMk/>
            <pc:sldMk cId="764621595" sldId="274"/>
            <ac:spMk id="7" creationId="{4E6AE114-AE67-FF7F-1CF3-3E034C6E7CCB}"/>
          </ac:spMkLst>
        </pc:spChg>
        <pc:spChg chg="mod">
          <ac:chgData name="Muhsina Beegum K P" userId="3911312d-98bb-487a-8b9a-ac0a2c82aef6" providerId="ADAL" clId="{205823B5-FF3F-40B3-B865-7DD60A64DAD7}" dt="2023-01-13T07:00:24.510" v="1033"/>
          <ac:spMkLst>
            <pc:docMk/>
            <pc:sldMk cId="764621595" sldId="274"/>
            <ac:spMk id="8" creationId="{B0F3C2EE-1211-8E52-8A00-F5F0338321AD}"/>
          </ac:spMkLst>
        </pc:spChg>
        <pc:spChg chg="mod">
          <ac:chgData name="Muhsina Beegum K P" userId="3911312d-98bb-487a-8b9a-ac0a2c82aef6" providerId="ADAL" clId="{205823B5-FF3F-40B3-B865-7DD60A64DAD7}" dt="2023-01-13T07:00:24.510" v="1033"/>
          <ac:spMkLst>
            <pc:docMk/>
            <pc:sldMk cId="764621595" sldId="274"/>
            <ac:spMk id="9" creationId="{EA695180-9CE3-920F-E24A-D63CA19C172F}"/>
          </ac:spMkLst>
        </pc:spChg>
        <pc:spChg chg="mod">
          <ac:chgData name="Muhsina Beegum K P" userId="3911312d-98bb-487a-8b9a-ac0a2c82aef6" providerId="ADAL" clId="{205823B5-FF3F-40B3-B865-7DD60A64DAD7}" dt="2023-01-13T07:00:24.510" v="1033"/>
          <ac:spMkLst>
            <pc:docMk/>
            <pc:sldMk cId="764621595" sldId="274"/>
            <ac:spMk id="11" creationId="{AFCE9129-8F93-D8B6-529E-43FF0D559A81}"/>
          </ac:spMkLst>
        </pc:spChg>
        <pc:spChg chg="mod">
          <ac:chgData name="Muhsina Beegum K P" userId="3911312d-98bb-487a-8b9a-ac0a2c82aef6" providerId="ADAL" clId="{205823B5-FF3F-40B3-B865-7DD60A64DAD7}" dt="2023-01-13T07:00:24.510" v="1033"/>
          <ac:spMkLst>
            <pc:docMk/>
            <pc:sldMk cId="764621595" sldId="274"/>
            <ac:spMk id="12" creationId="{34CE1D7C-F3E5-E304-C9AF-15A85B482CB3}"/>
          </ac:spMkLst>
        </pc:spChg>
        <pc:spChg chg="mod">
          <ac:chgData name="Muhsina Beegum K P" userId="3911312d-98bb-487a-8b9a-ac0a2c82aef6" providerId="ADAL" clId="{205823B5-FF3F-40B3-B865-7DD60A64DAD7}" dt="2023-01-13T07:00:24.510" v="1033"/>
          <ac:spMkLst>
            <pc:docMk/>
            <pc:sldMk cId="764621595" sldId="274"/>
            <ac:spMk id="13" creationId="{55632EFE-3C5E-59A3-4170-B31FA5FCC224}"/>
          </ac:spMkLst>
        </pc:spChg>
        <pc:spChg chg="mod">
          <ac:chgData name="Muhsina Beegum K P" userId="3911312d-98bb-487a-8b9a-ac0a2c82aef6" providerId="ADAL" clId="{205823B5-FF3F-40B3-B865-7DD60A64DAD7}" dt="2023-01-13T08:10:22.081" v="1061"/>
          <ac:spMkLst>
            <pc:docMk/>
            <pc:sldMk cId="764621595" sldId="274"/>
            <ac:spMk id="16" creationId="{334A43BE-1B13-1A25-32EE-E37F2D82DFE2}"/>
          </ac:spMkLst>
        </pc:spChg>
        <pc:spChg chg="mod">
          <ac:chgData name="Muhsina Beegum K P" userId="3911312d-98bb-487a-8b9a-ac0a2c82aef6" providerId="ADAL" clId="{205823B5-FF3F-40B3-B865-7DD60A64DAD7}" dt="2023-01-13T08:10:22.081" v="1061"/>
          <ac:spMkLst>
            <pc:docMk/>
            <pc:sldMk cId="764621595" sldId="274"/>
            <ac:spMk id="17" creationId="{A4FD87BC-FC1F-BCBC-DB5F-5F585273A811}"/>
          </ac:spMkLst>
        </pc:spChg>
        <pc:spChg chg="mod">
          <ac:chgData name="Muhsina Beegum K P" userId="3911312d-98bb-487a-8b9a-ac0a2c82aef6" providerId="ADAL" clId="{205823B5-FF3F-40B3-B865-7DD60A64DAD7}" dt="2023-01-13T08:10:22.081" v="1061"/>
          <ac:spMkLst>
            <pc:docMk/>
            <pc:sldMk cId="764621595" sldId="274"/>
            <ac:spMk id="18" creationId="{FE9513F2-0CE8-9587-39E8-C0F55724E436}"/>
          </ac:spMkLst>
        </pc:spChg>
        <pc:spChg chg="mod">
          <ac:chgData name="Muhsina Beegum K P" userId="3911312d-98bb-487a-8b9a-ac0a2c82aef6" providerId="ADAL" clId="{205823B5-FF3F-40B3-B865-7DD60A64DAD7}" dt="2023-01-13T08:10:22.081" v="1061"/>
          <ac:spMkLst>
            <pc:docMk/>
            <pc:sldMk cId="764621595" sldId="274"/>
            <ac:spMk id="19" creationId="{BC9E3915-89C4-ED6F-E376-071FE768D155}"/>
          </ac:spMkLst>
        </pc:spChg>
        <pc:spChg chg="mod">
          <ac:chgData name="Muhsina Beegum K P" userId="3911312d-98bb-487a-8b9a-ac0a2c82aef6" providerId="ADAL" clId="{205823B5-FF3F-40B3-B865-7DD60A64DAD7}" dt="2023-01-13T08:10:22.081" v="1061"/>
          <ac:spMkLst>
            <pc:docMk/>
            <pc:sldMk cId="764621595" sldId="274"/>
            <ac:spMk id="20" creationId="{59C508C3-9740-3860-1B36-B347F33CF884}"/>
          </ac:spMkLst>
        </pc:spChg>
        <pc:spChg chg="mod">
          <ac:chgData name="Muhsina Beegum K P" userId="3911312d-98bb-487a-8b9a-ac0a2c82aef6" providerId="ADAL" clId="{205823B5-FF3F-40B3-B865-7DD60A64DAD7}" dt="2023-01-13T08:11:52.068" v="1181"/>
          <ac:spMkLst>
            <pc:docMk/>
            <pc:sldMk cId="764621595" sldId="274"/>
            <ac:spMk id="22" creationId="{2A019983-3726-4705-257E-DDFD0A86EED0}"/>
          </ac:spMkLst>
        </pc:spChg>
        <pc:spChg chg="mod">
          <ac:chgData name="Muhsina Beegum K P" userId="3911312d-98bb-487a-8b9a-ac0a2c82aef6" providerId="ADAL" clId="{205823B5-FF3F-40B3-B865-7DD60A64DAD7}" dt="2023-01-13T08:11:52.068" v="1181"/>
          <ac:spMkLst>
            <pc:docMk/>
            <pc:sldMk cId="764621595" sldId="274"/>
            <ac:spMk id="23" creationId="{0F6027B3-32E7-8A84-98FA-99284A3C2F84}"/>
          </ac:spMkLst>
        </pc:spChg>
        <pc:spChg chg="add mod">
          <ac:chgData name="Muhsina Beegum K P" userId="3911312d-98bb-487a-8b9a-ac0a2c82aef6" providerId="ADAL" clId="{205823B5-FF3F-40B3-B865-7DD60A64DAD7}" dt="2023-01-13T09:24:49.429" v="1944" actId="1076"/>
          <ac:spMkLst>
            <pc:docMk/>
            <pc:sldMk cId="764621595" sldId="274"/>
            <ac:spMk id="26" creationId="{35FE2886-A022-5281-A76F-4CFC4074B1D7}"/>
          </ac:spMkLst>
        </pc:spChg>
        <pc:spChg chg="add del mod">
          <ac:chgData name="Muhsina Beegum K P" userId="3911312d-98bb-487a-8b9a-ac0a2c82aef6" providerId="ADAL" clId="{205823B5-FF3F-40B3-B865-7DD60A64DAD7}" dt="2023-01-13T09:28:50.835" v="1980" actId="21"/>
          <ac:spMkLst>
            <pc:docMk/>
            <pc:sldMk cId="764621595" sldId="274"/>
            <ac:spMk id="27" creationId="{5CD68BD0-E736-0C8D-F10B-03319EEE9251}"/>
          </ac:spMkLst>
        </pc:spChg>
        <pc:spChg chg="add del mod">
          <ac:chgData name="Muhsina Beegum K P" userId="3911312d-98bb-487a-8b9a-ac0a2c82aef6" providerId="ADAL" clId="{205823B5-FF3F-40B3-B865-7DD60A64DAD7}" dt="2023-01-13T09:28:50.835" v="1980" actId="21"/>
          <ac:spMkLst>
            <pc:docMk/>
            <pc:sldMk cId="764621595" sldId="274"/>
            <ac:spMk id="28" creationId="{0FC4FCE8-4923-5103-9045-68DF39A90709}"/>
          </ac:spMkLst>
        </pc:spChg>
        <pc:spChg chg="add del mod">
          <ac:chgData name="Muhsina Beegum K P" userId="3911312d-98bb-487a-8b9a-ac0a2c82aef6" providerId="ADAL" clId="{205823B5-FF3F-40B3-B865-7DD60A64DAD7}" dt="2023-01-13T09:28:50.835" v="1980" actId="21"/>
          <ac:spMkLst>
            <pc:docMk/>
            <pc:sldMk cId="764621595" sldId="274"/>
            <ac:spMk id="29" creationId="{0064C9D7-8332-4320-75D7-8C43373F3292}"/>
          </ac:spMkLst>
        </pc:spChg>
        <pc:spChg chg="add del mod ord">
          <ac:chgData name="Muhsina Beegum K P" userId="3911312d-98bb-487a-8b9a-ac0a2c82aef6" providerId="ADAL" clId="{205823B5-FF3F-40B3-B865-7DD60A64DAD7}" dt="2023-01-13T09:32:20.598" v="2001" actId="931"/>
          <ac:spMkLst>
            <pc:docMk/>
            <pc:sldMk cId="764621595" sldId="274"/>
            <ac:spMk id="30" creationId="{DE1B4556-AA9E-AF5F-FECA-50B3348C660A}"/>
          </ac:spMkLst>
        </pc:spChg>
        <pc:spChg chg="add del mod ord">
          <ac:chgData name="Muhsina Beegum K P" userId="3911312d-98bb-487a-8b9a-ac0a2c82aef6" providerId="ADAL" clId="{205823B5-FF3F-40B3-B865-7DD60A64DAD7}" dt="2023-01-13T09:33:00.851" v="2005" actId="931"/>
          <ac:spMkLst>
            <pc:docMk/>
            <pc:sldMk cId="764621595" sldId="274"/>
            <ac:spMk id="31" creationId="{6EA63318-5FF3-A18D-236A-F549C906F6B2}"/>
          </ac:spMkLst>
        </pc:spChg>
        <pc:spChg chg="add del mod ord">
          <ac:chgData name="Muhsina Beegum K P" userId="3911312d-98bb-487a-8b9a-ac0a2c82aef6" providerId="ADAL" clId="{205823B5-FF3F-40B3-B865-7DD60A64DAD7}" dt="2023-01-13T09:33:06.650" v="2007" actId="931"/>
          <ac:spMkLst>
            <pc:docMk/>
            <pc:sldMk cId="764621595" sldId="274"/>
            <ac:spMk id="32" creationId="{09CE17BD-0F4E-4118-754C-460661AA3E57}"/>
          </ac:spMkLst>
        </pc:spChg>
        <pc:spChg chg="mod topLvl">
          <ac:chgData name="Muhsina Beegum K P" userId="3911312d-98bb-487a-8b9a-ac0a2c82aef6" providerId="ADAL" clId="{205823B5-FF3F-40B3-B865-7DD60A64DAD7}" dt="2023-01-13T10:16:07.658" v="2568" actId="207"/>
          <ac:spMkLst>
            <pc:docMk/>
            <pc:sldMk cId="764621595" sldId="274"/>
            <ac:spMk id="43" creationId="{7EC9F536-DF38-FE78-7F10-9110BE3C4B90}"/>
          </ac:spMkLst>
        </pc:spChg>
        <pc:spChg chg="mod topLvl">
          <ac:chgData name="Muhsina Beegum K P" userId="3911312d-98bb-487a-8b9a-ac0a2c82aef6" providerId="ADAL" clId="{205823B5-FF3F-40B3-B865-7DD60A64DAD7}" dt="2023-01-13T10:16:07.658" v="2568" actId="207"/>
          <ac:spMkLst>
            <pc:docMk/>
            <pc:sldMk cId="764621595" sldId="274"/>
            <ac:spMk id="44" creationId="{4EA46DFA-9B12-4ECA-0F69-DE14642035FD}"/>
          </ac:spMkLst>
        </pc:spChg>
        <pc:grpChg chg="add mod">
          <ac:chgData name="Muhsina Beegum K P" userId="3911312d-98bb-487a-8b9a-ac0a2c82aef6" providerId="ADAL" clId="{205823B5-FF3F-40B3-B865-7DD60A64DAD7}" dt="2023-01-13T07:00:24.510" v="1033"/>
          <ac:grpSpMkLst>
            <pc:docMk/>
            <pc:sldMk cId="764621595" sldId="274"/>
            <ac:grpSpMk id="5" creationId="{85341A0E-FE78-509A-72D8-20D3F7932615}"/>
          </ac:grpSpMkLst>
        </pc:grpChg>
        <pc:grpChg chg="mod">
          <ac:chgData name="Muhsina Beegum K P" userId="3911312d-98bb-487a-8b9a-ac0a2c82aef6" providerId="ADAL" clId="{205823B5-FF3F-40B3-B865-7DD60A64DAD7}" dt="2023-01-13T07:00:24.510" v="1033"/>
          <ac:grpSpMkLst>
            <pc:docMk/>
            <pc:sldMk cId="764621595" sldId="274"/>
            <ac:grpSpMk id="6" creationId="{C97DA014-0674-BCBA-42A8-9B21E2B185DD}"/>
          </ac:grpSpMkLst>
        </pc:grpChg>
        <pc:grpChg chg="mod">
          <ac:chgData name="Muhsina Beegum K P" userId="3911312d-98bb-487a-8b9a-ac0a2c82aef6" providerId="ADAL" clId="{205823B5-FF3F-40B3-B865-7DD60A64DAD7}" dt="2023-01-13T07:00:24.510" v="1033"/>
          <ac:grpSpMkLst>
            <pc:docMk/>
            <pc:sldMk cId="764621595" sldId="274"/>
            <ac:grpSpMk id="10" creationId="{8447FC5E-D68D-BA39-AEF1-4607AB878231}"/>
          </ac:grpSpMkLst>
        </pc:grpChg>
        <pc:grpChg chg="add mod">
          <ac:chgData name="Muhsina Beegum K P" userId="3911312d-98bb-487a-8b9a-ac0a2c82aef6" providerId="ADAL" clId="{205823B5-FF3F-40B3-B865-7DD60A64DAD7}" dt="2023-01-13T08:10:22.081" v="1061"/>
          <ac:grpSpMkLst>
            <pc:docMk/>
            <pc:sldMk cId="764621595" sldId="274"/>
            <ac:grpSpMk id="15" creationId="{8286E440-BF2F-0D6B-D13E-A50D05AE34BD}"/>
          </ac:grpSpMkLst>
        </pc:grpChg>
        <pc:grpChg chg="add mod ord">
          <ac:chgData name="Muhsina Beegum K P" userId="3911312d-98bb-487a-8b9a-ac0a2c82aef6" providerId="ADAL" clId="{205823B5-FF3F-40B3-B865-7DD60A64DAD7}" dt="2023-01-13T09:13:29.873" v="1888" actId="1035"/>
          <ac:grpSpMkLst>
            <pc:docMk/>
            <pc:sldMk cId="764621595" sldId="274"/>
            <ac:grpSpMk id="21" creationId="{A80C87B1-541B-9E4A-EE98-E5563813BB75}"/>
          </ac:grpSpMkLst>
        </pc:grpChg>
        <pc:grpChg chg="add del mod">
          <ac:chgData name="Muhsina Beegum K P" userId="3911312d-98bb-487a-8b9a-ac0a2c82aef6" providerId="ADAL" clId="{205823B5-FF3F-40B3-B865-7DD60A64DAD7}" dt="2023-01-13T10:16:05.167" v="2567" actId="165"/>
          <ac:grpSpMkLst>
            <pc:docMk/>
            <pc:sldMk cId="764621595" sldId="274"/>
            <ac:grpSpMk id="41" creationId="{E5D9D554-3EA8-934D-2F79-39A82AEC7213}"/>
          </ac:grpSpMkLst>
        </pc:grpChg>
        <pc:picChg chg="add del mod">
          <ac:chgData name="Muhsina Beegum K P" userId="3911312d-98bb-487a-8b9a-ac0a2c82aef6" providerId="ADAL" clId="{205823B5-FF3F-40B3-B865-7DD60A64DAD7}" dt="2023-01-13T08:13:33.022" v="1248" actId="478"/>
          <ac:picMkLst>
            <pc:docMk/>
            <pc:sldMk cId="764621595" sldId="274"/>
            <ac:picMk id="14" creationId="{4C54A3F8-0B32-F673-2A3A-C9D043FACC87}"/>
          </ac:picMkLst>
        </pc:picChg>
        <pc:picChg chg="add del mod">
          <ac:chgData name="Muhsina Beegum K P" userId="3911312d-98bb-487a-8b9a-ac0a2c82aef6" providerId="ADAL" clId="{205823B5-FF3F-40B3-B865-7DD60A64DAD7}" dt="2023-01-13T09:13:23.386" v="1885" actId="478"/>
          <ac:picMkLst>
            <pc:docMk/>
            <pc:sldMk cId="764621595" sldId="274"/>
            <ac:picMk id="24" creationId="{D9406813-B71F-E6E8-4F4E-C5CF8F4E56C2}"/>
          </ac:picMkLst>
        </pc:picChg>
        <pc:picChg chg="add mod">
          <ac:chgData name="Muhsina Beegum K P" userId="3911312d-98bb-487a-8b9a-ac0a2c82aef6" providerId="ADAL" clId="{205823B5-FF3F-40B3-B865-7DD60A64DAD7}" dt="2023-01-13T09:13:35.272" v="1889"/>
          <ac:picMkLst>
            <pc:docMk/>
            <pc:sldMk cId="764621595" sldId="274"/>
            <ac:picMk id="25" creationId="{22F781F3-EAE4-C491-2D3A-107C1A17CE16}"/>
          </ac:picMkLst>
        </pc:picChg>
        <pc:picChg chg="add del mod">
          <ac:chgData name="Muhsina Beegum K P" userId="3911312d-98bb-487a-8b9a-ac0a2c82aef6" providerId="ADAL" clId="{205823B5-FF3F-40B3-B865-7DD60A64DAD7}" dt="2023-01-13T09:30:02.316" v="2000" actId="931"/>
          <ac:picMkLst>
            <pc:docMk/>
            <pc:sldMk cId="764621595" sldId="274"/>
            <ac:picMk id="34" creationId="{2F1A3D6A-196C-F580-0523-B768731FDA3A}"/>
          </ac:picMkLst>
        </pc:picChg>
        <pc:picChg chg="add mod modCrop">
          <ac:chgData name="Muhsina Beegum K P" userId="3911312d-98bb-487a-8b9a-ac0a2c82aef6" providerId="ADAL" clId="{205823B5-FF3F-40B3-B865-7DD60A64DAD7}" dt="2023-01-13T09:32:25.722" v="2004" actId="18131"/>
          <ac:picMkLst>
            <pc:docMk/>
            <pc:sldMk cId="764621595" sldId="274"/>
            <ac:picMk id="36" creationId="{AEAADD3D-EAB0-2979-7AD2-EA69F3E87944}"/>
          </ac:picMkLst>
        </pc:picChg>
        <pc:picChg chg="add mod">
          <ac:chgData name="Muhsina Beegum K P" userId="3911312d-98bb-487a-8b9a-ac0a2c82aef6" providerId="ADAL" clId="{205823B5-FF3F-40B3-B865-7DD60A64DAD7}" dt="2023-01-13T09:33:02.445" v="2006" actId="27614"/>
          <ac:picMkLst>
            <pc:docMk/>
            <pc:sldMk cId="764621595" sldId="274"/>
            <ac:picMk id="38" creationId="{CB4B5898-96D8-F3D8-20FE-1C6BA48713E3}"/>
          </ac:picMkLst>
        </pc:picChg>
        <pc:picChg chg="add mod modCrop">
          <ac:chgData name="Muhsina Beegum K P" userId="3911312d-98bb-487a-8b9a-ac0a2c82aef6" providerId="ADAL" clId="{205823B5-FF3F-40B3-B865-7DD60A64DAD7}" dt="2023-01-13T09:33:25.847" v="2012" actId="18131"/>
          <ac:picMkLst>
            <pc:docMk/>
            <pc:sldMk cId="764621595" sldId="274"/>
            <ac:picMk id="40" creationId="{34B20E26-04DF-6F3C-58F2-B9FAFE86B008}"/>
          </ac:picMkLst>
        </pc:picChg>
        <pc:cxnChg chg="mod topLvl">
          <ac:chgData name="Muhsina Beegum K P" userId="3911312d-98bb-487a-8b9a-ac0a2c82aef6" providerId="ADAL" clId="{205823B5-FF3F-40B3-B865-7DD60A64DAD7}" dt="2023-01-13T10:16:11.274" v="2569" actId="692"/>
          <ac:cxnSpMkLst>
            <pc:docMk/>
            <pc:sldMk cId="764621595" sldId="274"/>
            <ac:cxnSpMk id="42" creationId="{6CDCE98B-0E2E-7AE0-B4DC-C739E1CD48F9}"/>
          </ac:cxnSpMkLst>
        </pc:cxnChg>
        <pc:cxnChg chg="mod topLvl">
          <ac:chgData name="Muhsina Beegum K P" userId="3911312d-98bb-487a-8b9a-ac0a2c82aef6" providerId="ADAL" clId="{205823B5-FF3F-40B3-B865-7DD60A64DAD7}" dt="2023-01-13T10:16:14.659" v="2570" actId="692"/>
          <ac:cxnSpMkLst>
            <pc:docMk/>
            <pc:sldMk cId="764621595" sldId="274"/>
            <ac:cxnSpMk id="45" creationId="{D76CF813-F908-E225-8C60-CA4E6E191456}"/>
          </ac:cxnSpMkLst>
        </pc:cxnChg>
      </pc:sldChg>
      <pc:sldChg chg="addSp delSp modSp new mod ord chgLayout">
        <pc:chgData name="Muhsina Beegum K P" userId="3911312d-98bb-487a-8b9a-ac0a2c82aef6" providerId="ADAL" clId="{205823B5-FF3F-40B3-B865-7DD60A64DAD7}" dt="2023-01-13T11:33:18.043" v="3249" actId="552"/>
        <pc:sldMkLst>
          <pc:docMk/>
          <pc:sldMk cId="309074097" sldId="275"/>
        </pc:sldMkLst>
        <pc:spChg chg="del">
          <ac:chgData name="Muhsina Beegum K P" userId="3911312d-98bb-487a-8b9a-ac0a2c82aef6" providerId="ADAL" clId="{205823B5-FF3F-40B3-B865-7DD60A64DAD7}" dt="2023-01-13T05:21:19.651" v="266" actId="478"/>
          <ac:spMkLst>
            <pc:docMk/>
            <pc:sldMk cId="309074097" sldId="275"/>
            <ac:spMk id="2" creationId="{4FFD1618-0075-3B3F-1E1B-27AD106F7F59}"/>
          </ac:spMkLst>
        </pc:spChg>
        <pc:spChg chg="mod">
          <ac:chgData name="Muhsina Beegum K P" userId="3911312d-98bb-487a-8b9a-ac0a2c82aef6" providerId="ADAL" clId="{205823B5-FF3F-40B3-B865-7DD60A64DAD7}" dt="2023-01-13T05:58:45.079" v="573" actId="20577"/>
          <ac:spMkLst>
            <pc:docMk/>
            <pc:sldMk cId="309074097" sldId="275"/>
            <ac:spMk id="7" creationId="{20B83589-5CC8-73AF-82AA-BD36B640FFA2}"/>
          </ac:spMkLst>
        </pc:spChg>
        <pc:spChg chg="mod">
          <ac:chgData name="Muhsina Beegum K P" userId="3911312d-98bb-487a-8b9a-ac0a2c82aef6" providerId="ADAL" clId="{205823B5-FF3F-40B3-B865-7DD60A64DAD7}" dt="2023-01-13T05:58:37.996" v="571"/>
          <ac:spMkLst>
            <pc:docMk/>
            <pc:sldMk cId="309074097" sldId="275"/>
            <ac:spMk id="8" creationId="{4251B0D8-3BBA-C089-7317-5538483D7A20}"/>
          </ac:spMkLst>
        </pc:spChg>
        <pc:spChg chg="mod">
          <ac:chgData name="Muhsina Beegum K P" userId="3911312d-98bb-487a-8b9a-ac0a2c82aef6" providerId="ADAL" clId="{205823B5-FF3F-40B3-B865-7DD60A64DAD7}" dt="2023-01-13T05:58:37.996" v="571"/>
          <ac:spMkLst>
            <pc:docMk/>
            <pc:sldMk cId="309074097" sldId="275"/>
            <ac:spMk id="9" creationId="{386092C1-7E29-F2BB-7423-6FA54BD665C0}"/>
          </ac:spMkLst>
        </pc:spChg>
        <pc:spChg chg="mod">
          <ac:chgData name="Muhsina Beegum K P" userId="3911312d-98bb-487a-8b9a-ac0a2c82aef6" providerId="ADAL" clId="{205823B5-FF3F-40B3-B865-7DD60A64DAD7}" dt="2023-01-13T05:58:37.996" v="571"/>
          <ac:spMkLst>
            <pc:docMk/>
            <pc:sldMk cId="309074097" sldId="275"/>
            <ac:spMk id="11" creationId="{5E2D801B-731D-07B9-EBED-92EA63279797}"/>
          </ac:spMkLst>
        </pc:spChg>
        <pc:spChg chg="mod">
          <ac:chgData name="Muhsina Beegum K P" userId="3911312d-98bb-487a-8b9a-ac0a2c82aef6" providerId="ADAL" clId="{205823B5-FF3F-40B3-B865-7DD60A64DAD7}" dt="2023-01-13T05:58:37.996" v="571"/>
          <ac:spMkLst>
            <pc:docMk/>
            <pc:sldMk cId="309074097" sldId="275"/>
            <ac:spMk id="12" creationId="{9D2453CC-A55A-C75F-6D15-A8A69893F2F3}"/>
          </ac:spMkLst>
        </pc:spChg>
        <pc:spChg chg="mod">
          <ac:chgData name="Muhsina Beegum K P" userId="3911312d-98bb-487a-8b9a-ac0a2c82aef6" providerId="ADAL" clId="{205823B5-FF3F-40B3-B865-7DD60A64DAD7}" dt="2023-01-13T05:58:37.996" v="571"/>
          <ac:spMkLst>
            <pc:docMk/>
            <pc:sldMk cId="309074097" sldId="275"/>
            <ac:spMk id="13" creationId="{CE1E7049-907D-BBBF-831C-A6F506DE5919}"/>
          </ac:spMkLst>
        </pc:spChg>
        <pc:spChg chg="add mod">
          <ac:chgData name="Muhsina Beegum K P" userId="3911312d-98bb-487a-8b9a-ac0a2c82aef6" providerId="ADAL" clId="{205823B5-FF3F-40B3-B865-7DD60A64DAD7}" dt="2023-01-13T05:59:12.885" v="621" actId="1035"/>
          <ac:spMkLst>
            <pc:docMk/>
            <pc:sldMk cId="309074097" sldId="275"/>
            <ac:spMk id="15" creationId="{A71A4A20-0BA3-C79C-8787-3BE5CE1B82AF}"/>
          </ac:spMkLst>
        </pc:spChg>
        <pc:spChg chg="add mod">
          <ac:chgData name="Muhsina Beegum K P" userId="3911312d-98bb-487a-8b9a-ac0a2c82aef6" providerId="ADAL" clId="{205823B5-FF3F-40B3-B865-7DD60A64DAD7}" dt="2023-01-13T11:33:18.043" v="3249" actId="552"/>
          <ac:spMkLst>
            <pc:docMk/>
            <pc:sldMk cId="309074097" sldId="275"/>
            <ac:spMk id="16" creationId="{8D5929D6-EEC4-BE73-1A2F-42CD12D3672D}"/>
          </ac:spMkLst>
        </pc:spChg>
        <pc:spChg chg="add mod">
          <ac:chgData name="Muhsina Beegum K P" userId="3911312d-98bb-487a-8b9a-ac0a2c82aef6" providerId="ADAL" clId="{205823B5-FF3F-40B3-B865-7DD60A64DAD7}" dt="2023-01-13T08:25:00.251" v="1393" actId="14100"/>
          <ac:spMkLst>
            <pc:docMk/>
            <pc:sldMk cId="309074097" sldId="275"/>
            <ac:spMk id="17" creationId="{B0DA55A3-795B-3F4F-51AD-0906583041ED}"/>
          </ac:spMkLst>
        </pc:spChg>
        <pc:spChg chg="add del mod">
          <ac:chgData name="Muhsina Beegum K P" userId="3911312d-98bb-487a-8b9a-ac0a2c82aef6" providerId="ADAL" clId="{205823B5-FF3F-40B3-B865-7DD60A64DAD7}" dt="2023-01-13T06:19:05.980" v="745" actId="21"/>
          <ac:spMkLst>
            <pc:docMk/>
            <pc:sldMk cId="309074097" sldId="275"/>
            <ac:spMk id="22" creationId="{F9A621DC-32C4-D6FA-CCF0-F9463A60B36A}"/>
          </ac:spMkLst>
        </pc:spChg>
        <pc:spChg chg="add del mod">
          <ac:chgData name="Muhsina Beegum K P" userId="3911312d-98bb-487a-8b9a-ac0a2c82aef6" providerId="ADAL" clId="{205823B5-FF3F-40B3-B865-7DD60A64DAD7}" dt="2023-01-13T06:19:05.980" v="745" actId="21"/>
          <ac:spMkLst>
            <pc:docMk/>
            <pc:sldMk cId="309074097" sldId="275"/>
            <ac:spMk id="23" creationId="{BC2B483E-AC10-4954-B9AD-E1ED555CD5BF}"/>
          </ac:spMkLst>
        </pc:spChg>
        <pc:spChg chg="add del mod ord">
          <ac:chgData name="Muhsina Beegum K P" userId="3911312d-98bb-487a-8b9a-ac0a2c82aef6" providerId="ADAL" clId="{205823B5-FF3F-40B3-B865-7DD60A64DAD7}" dt="2023-01-13T06:20:37.826" v="761" actId="931"/>
          <ac:spMkLst>
            <pc:docMk/>
            <pc:sldMk cId="309074097" sldId="275"/>
            <ac:spMk id="24" creationId="{B8AD6DB9-5780-DDE1-DD85-FC17D8079D28}"/>
          </ac:spMkLst>
        </pc:spChg>
        <pc:spChg chg="add del mod ord">
          <ac:chgData name="Muhsina Beegum K P" userId="3911312d-98bb-487a-8b9a-ac0a2c82aef6" providerId="ADAL" clId="{205823B5-FF3F-40B3-B865-7DD60A64DAD7}" dt="2023-01-13T06:20:43.150" v="764" actId="931"/>
          <ac:spMkLst>
            <pc:docMk/>
            <pc:sldMk cId="309074097" sldId="275"/>
            <ac:spMk id="25" creationId="{18A87060-CEC4-24EA-DE04-0696283C300D}"/>
          </ac:spMkLst>
        </pc:spChg>
        <pc:spChg chg="add mod">
          <ac:chgData name="Muhsina Beegum K P" userId="3911312d-98bb-487a-8b9a-ac0a2c82aef6" providerId="ADAL" clId="{205823B5-FF3F-40B3-B865-7DD60A64DAD7}" dt="2023-01-13T11:33:18.043" v="3249" actId="552"/>
          <ac:spMkLst>
            <pc:docMk/>
            <pc:sldMk cId="309074097" sldId="275"/>
            <ac:spMk id="30" creationId="{DF89B003-03A2-0A41-4C08-8852B447DF79}"/>
          </ac:spMkLst>
        </pc:spChg>
        <pc:spChg chg="add mod">
          <ac:chgData name="Muhsina Beegum K P" userId="3911312d-98bb-487a-8b9a-ac0a2c82aef6" providerId="ADAL" clId="{205823B5-FF3F-40B3-B865-7DD60A64DAD7}" dt="2023-01-13T06:28:25.066" v="803" actId="1035"/>
          <ac:spMkLst>
            <pc:docMk/>
            <pc:sldMk cId="309074097" sldId="275"/>
            <ac:spMk id="31" creationId="{4BB7498C-5745-8677-2BA5-F8E90CB590D4}"/>
          </ac:spMkLst>
        </pc:spChg>
        <pc:spChg chg="add mod">
          <ac:chgData name="Muhsina Beegum K P" userId="3911312d-98bb-487a-8b9a-ac0a2c82aef6" providerId="ADAL" clId="{205823B5-FF3F-40B3-B865-7DD60A64DAD7}" dt="2023-01-13T06:28:25.066" v="803" actId="1035"/>
          <ac:spMkLst>
            <pc:docMk/>
            <pc:sldMk cId="309074097" sldId="275"/>
            <ac:spMk id="32" creationId="{4E311AFA-AD31-0645-4ABE-DDCEA8612781}"/>
          </ac:spMkLst>
        </pc:spChg>
        <pc:spChg chg="add del mod">
          <ac:chgData name="Muhsina Beegum K P" userId="3911312d-98bb-487a-8b9a-ac0a2c82aef6" providerId="ADAL" clId="{205823B5-FF3F-40B3-B865-7DD60A64DAD7}" dt="2023-01-13T10:05:23.678" v="2098"/>
          <ac:spMkLst>
            <pc:docMk/>
            <pc:sldMk cId="309074097" sldId="275"/>
            <ac:spMk id="33" creationId="{48014699-3057-F169-8046-AD44F88FBDBD}"/>
          </ac:spMkLst>
        </pc:spChg>
        <pc:grpChg chg="add mod">
          <ac:chgData name="Muhsina Beegum K P" userId="3911312d-98bb-487a-8b9a-ac0a2c82aef6" providerId="ADAL" clId="{205823B5-FF3F-40B3-B865-7DD60A64DAD7}" dt="2023-01-13T05:58:37.996" v="571"/>
          <ac:grpSpMkLst>
            <pc:docMk/>
            <pc:sldMk cId="309074097" sldId="275"/>
            <ac:grpSpMk id="5" creationId="{1C20BD48-1B54-3BBA-9F9D-9C4E103B6B5D}"/>
          </ac:grpSpMkLst>
        </pc:grpChg>
        <pc:grpChg chg="mod">
          <ac:chgData name="Muhsina Beegum K P" userId="3911312d-98bb-487a-8b9a-ac0a2c82aef6" providerId="ADAL" clId="{205823B5-FF3F-40B3-B865-7DD60A64DAD7}" dt="2023-01-13T05:58:37.996" v="571"/>
          <ac:grpSpMkLst>
            <pc:docMk/>
            <pc:sldMk cId="309074097" sldId="275"/>
            <ac:grpSpMk id="6" creationId="{FB327F61-2830-7738-5CCB-BFC32BE6CDC0}"/>
          </ac:grpSpMkLst>
        </pc:grpChg>
        <pc:grpChg chg="mod">
          <ac:chgData name="Muhsina Beegum K P" userId="3911312d-98bb-487a-8b9a-ac0a2c82aef6" providerId="ADAL" clId="{205823B5-FF3F-40B3-B865-7DD60A64DAD7}" dt="2023-01-13T05:58:37.996" v="571"/>
          <ac:grpSpMkLst>
            <pc:docMk/>
            <pc:sldMk cId="309074097" sldId="275"/>
            <ac:grpSpMk id="10" creationId="{1FAF6658-31E9-5242-E13A-2EE3F442EC5F}"/>
          </ac:grpSpMkLst>
        </pc:grpChg>
        <pc:picChg chg="add del mod">
          <ac:chgData name="Muhsina Beegum K P" userId="3911312d-98bb-487a-8b9a-ac0a2c82aef6" providerId="ADAL" clId="{205823B5-FF3F-40B3-B865-7DD60A64DAD7}" dt="2023-01-13T05:25:03.109" v="279" actId="478"/>
          <ac:picMkLst>
            <pc:docMk/>
            <pc:sldMk cId="309074097" sldId="275"/>
            <ac:picMk id="4" creationId="{8A784830-7C98-D5D6-C46D-D0302172203F}"/>
          </ac:picMkLst>
        </pc:picChg>
        <pc:picChg chg="add mod">
          <ac:chgData name="Muhsina Beegum K P" userId="3911312d-98bb-487a-8b9a-ac0a2c82aef6" providerId="ADAL" clId="{205823B5-FF3F-40B3-B865-7DD60A64DAD7}" dt="2023-01-13T06:15:03.100" v="691" actId="1076"/>
          <ac:picMkLst>
            <pc:docMk/>
            <pc:sldMk cId="309074097" sldId="275"/>
            <ac:picMk id="19" creationId="{1C9CFE67-66B0-ED9D-7514-6D39DA2686BD}"/>
          </ac:picMkLst>
        </pc:picChg>
        <pc:picChg chg="add del mod">
          <ac:chgData name="Muhsina Beegum K P" userId="3911312d-98bb-487a-8b9a-ac0a2c82aef6" providerId="ADAL" clId="{205823B5-FF3F-40B3-B865-7DD60A64DAD7}" dt="2023-01-13T06:07:44.432" v="665" actId="571"/>
          <ac:picMkLst>
            <pc:docMk/>
            <pc:sldMk cId="309074097" sldId="275"/>
            <ac:picMk id="20" creationId="{C007814C-EE41-86D0-200C-EA79E1B0D921}"/>
          </ac:picMkLst>
        </pc:picChg>
        <pc:picChg chg="add mod">
          <ac:chgData name="Muhsina Beegum K P" userId="3911312d-98bb-487a-8b9a-ac0a2c82aef6" providerId="ADAL" clId="{205823B5-FF3F-40B3-B865-7DD60A64DAD7}" dt="2023-01-13T06:14:58.773" v="690" actId="1076"/>
          <ac:picMkLst>
            <pc:docMk/>
            <pc:sldMk cId="309074097" sldId="275"/>
            <ac:picMk id="21" creationId="{3D6D783F-181F-054E-0943-F54979B61346}"/>
          </ac:picMkLst>
        </pc:picChg>
        <pc:picChg chg="add mod">
          <ac:chgData name="Muhsina Beegum K P" userId="3911312d-98bb-487a-8b9a-ac0a2c82aef6" providerId="ADAL" clId="{205823B5-FF3F-40B3-B865-7DD60A64DAD7}" dt="2023-01-13T06:20:41.618" v="762" actId="27614"/>
          <ac:picMkLst>
            <pc:docMk/>
            <pc:sldMk cId="309074097" sldId="275"/>
            <ac:picMk id="27" creationId="{82331F1F-8B14-CAF3-0857-AA1586DA3AD4}"/>
          </ac:picMkLst>
        </pc:picChg>
        <pc:picChg chg="add mod">
          <ac:chgData name="Muhsina Beegum K P" userId="3911312d-98bb-487a-8b9a-ac0a2c82aef6" providerId="ADAL" clId="{205823B5-FF3F-40B3-B865-7DD60A64DAD7}" dt="2023-01-13T06:20:44.431" v="765" actId="27614"/>
          <ac:picMkLst>
            <pc:docMk/>
            <pc:sldMk cId="309074097" sldId="275"/>
            <ac:picMk id="29" creationId="{7909AF10-7C81-B165-94C5-4EFBEAF5383E}"/>
          </ac:picMkLst>
        </pc:picChg>
        <pc:cxnChg chg="add mod">
          <ac:chgData name="Muhsina Beegum K P" userId="3911312d-98bb-487a-8b9a-ac0a2c82aef6" providerId="ADAL" clId="{205823B5-FF3F-40B3-B865-7DD60A64DAD7}" dt="2023-01-13T05:58:57.856" v="574"/>
          <ac:cxnSpMkLst>
            <pc:docMk/>
            <pc:sldMk cId="309074097" sldId="275"/>
            <ac:cxnSpMk id="14" creationId="{372EA5F6-207B-745A-14A2-D24F678FD1CD}"/>
          </ac:cxnSpMkLst>
        </pc:cxnChg>
      </pc:sldChg>
      <pc:sldChg chg="addSp delSp modSp new mod">
        <pc:chgData name="Muhsina Beegum K P" userId="3911312d-98bb-487a-8b9a-ac0a2c82aef6" providerId="ADAL" clId="{205823B5-FF3F-40B3-B865-7DD60A64DAD7}" dt="2023-01-13T11:37:03.340" v="3280" actId="478"/>
        <pc:sldMkLst>
          <pc:docMk/>
          <pc:sldMk cId="3607310757" sldId="276"/>
        </pc:sldMkLst>
        <pc:spChg chg="add mod">
          <ac:chgData name="Muhsina Beegum K P" userId="3911312d-98bb-487a-8b9a-ac0a2c82aef6" providerId="ADAL" clId="{205823B5-FF3F-40B3-B865-7DD60A64DAD7}" dt="2023-01-13T09:24:13.222" v="1940" actId="1076"/>
          <ac:spMkLst>
            <pc:docMk/>
            <pc:sldMk cId="3607310757" sldId="276"/>
            <ac:spMk id="2" creationId="{BECB3AB4-00B3-D51B-3EEF-E463EF18EA15}"/>
          </ac:spMkLst>
        </pc:spChg>
        <pc:spChg chg="add del mod">
          <ac:chgData name="Muhsina Beegum K P" userId="3911312d-98bb-487a-8b9a-ac0a2c82aef6" providerId="ADAL" clId="{205823B5-FF3F-40B3-B865-7DD60A64DAD7}" dt="2023-01-13T11:33:41.495" v="3254" actId="478"/>
          <ac:spMkLst>
            <pc:docMk/>
            <pc:sldMk cId="3607310757" sldId="276"/>
            <ac:spMk id="3" creationId="{9FBF8343-74BB-D107-D539-1F2E5AAFD2AE}"/>
          </ac:spMkLst>
        </pc:spChg>
        <pc:spChg chg="add del mod ord">
          <ac:chgData name="Muhsina Beegum K P" userId="3911312d-98bb-487a-8b9a-ac0a2c82aef6" providerId="ADAL" clId="{205823B5-FF3F-40B3-B865-7DD60A64DAD7}" dt="2023-01-13T11:37:01.856" v="3279" actId="478"/>
          <ac:spMkLst>
            <pc:docMk/>
            <pc:sldMk cId="3607310757" sldId="276"/>
            <ac:spMk id="4" creationId="{A7D20181-6B77-5625-5574-2C892DDC5264}"/>
          </ac:spMkLst>
        </pc:spChg>
        <pc:spChg chg="add del mod ord">
          <ac:chgData name="Muhsina Beegum K P" userId="3911312d-98bb-487a-8b9a-ac0a2c82aef6" providerId="ADAL" clId="{205823B5-FF3F-40B3-B865-7DD60A64DAD7}" dt="2023-01-13T11:37:00.970" v="3278" actId="478"/>
          <ac:spMkLst>
            <pc:docMk/>
            <pc:sldMk cId="3607310757" sldId="276"/>
            <ac:spMk id="5" creationId="{7B0F3A04-EB1C-8E17-7873-33AA8FEE8886}"/>
          </ac:spMkLst>
        </pc:spChg>
        <pc:spChg chg="mod">
          <ac:chgData name="Muhsina Beegum K P" userId="3911312d-98bb-487a-8b9a-ac0a2c82aef6" providerId="ADAL" clId="{205823B5-FF3F-40B3-B865-7DD60A64DAD7}" dt="2023-01-13T08:54:46.902" v="1800"/>
          <ac:spMkLst>
            <pc:docMk/>
            <pc:sldMk cId="3607310757" sldId="276"/>
            <ac:spMk id="5" creationId="{C6340ECB-A5C4-A0BD-AAD0-DE62DF65E1BA}"/>
          </ac:spMkLst>
        </pc:spChg>
        <pc:spChg chg="mod">
          <ac:chgData name="Muhsina Beegum K P" userId="3911312d-98bb-487a-8b9a-ac0a2c82aef6" providerId="ADAL" clId="{205823B5-FF3F-40B3-B865-7DD60A64DAD7}" dt="2023-01-13T08:54:46.902" v="1800"/>
          <ac:spMkLst>
            <pc:docMk/>
            <pc:sldMk cId="3607310757" sldId="276"/>
            <ac:spMk id="6" creationId="{4FD3551D-F0F6-DEA8-596A-F55A53A94D21}"/>
          </ac:spMkLst>
        </pc:spChg>
        <pc:spChg chg="mod">
          <ac:chgData name="Muhsina Beegum K P" userId="3911312d-98bb-487a-8b9a-ac0a2c82aef6" providerId="ADAL" clId="{205823B5-FF3F-40B3-B865-7DD60A64DAD7}" dt="2023-01-13T11:34:10.528" v="3265"/>
          <ac:spMkLst>
            <pc:docMk/>
            <pc:sldMk cId="3607310757" sldId="276"/>
            <ac:spMk id="6" creationId="{AB048A43-DBA2-5D7D-8258-715ECD37C578}"/>
          </ac:spMkLst>
        </pc:spChg>
        <pc:spChg chg="mod">
          <ac:chgData name="Muhsina Beegum K P" userId="3911312d-98bb-487a-8b9a-ac0a2c82aef6" providerId="ADAL" clId="{205823B5-FF3F-40B3-B865-7DD60A64DAD7}" dt="2023-01-13T08:54:46.902" v="1800"/>
          <ac:spMkLst>
            <pc:docMk/>
            <pc:sldMk cId="3607310757" sldId="276"/>
            <ac:spMk id="7" creationId="{BE53A6DC-0D52-FF19-F676-3DA66750F933}"/>
          </ac:spMkLst>
        </pc:spChg>
        <pc:spChg chg="add del mod ord">
          <ac:chgData name="Muhsina Beegum K P" userId="3911312d-98bb-487a-8b9a-ac0a2c82aef6" providerId="ADAL" clId="{205823B5-FF3F-40B3-B865-7DD60A64DAD7}" dt="2023-01-13T11:37:03.340" v="3280" actId="478"/>
          <ac:spMkLst>
            <pc:docMk/>
            <pc:sldMk cId="3607310757" sldId="276"/>
            <ac:spMk id="7" creationId="{E78D57A9-5ADF-B146-7029-F94DF33656CC}"/>
          </ac:spMkLst>
        </pc:spChg>
        <pc:spChg chg="mod">
          <ac:chgData name="Muhsina Beegum K P" userId="3911312d-98bb-487a-8b9a-ac0a2c82aef6" providerId="ADAL" clId="{205823B5-FF3F-40B3-B865-7DD60A64DAD7}" dt="2023-01-13T08:54:46.902" v="1800"/>
          <ac:spMkLst>
            <pc:docMk/>
            <pc:sldMk cId="3607310757" sldId="276"/>
            <ac:spMk id="9" creationId="{EC55E736-B9FE-C1C5-6217-0FA0971EF38E}"/>
          </ac:spMkLst>
        </pc:spChg>
        <pc:spChg chg="mod">
          <ac:chgData name="Muhsina Beegum K P" userId="3911312d-98bb-487a-8b9a-ac0a2c82aef6" providerId="ADAL" clId="{205823B5-FF3F-40B3-B865-7DD60A64DAD7}" dt="2023-01-13T08:54:46.902" v="1800"/>
          <ac:spMkLst>
            <pc:docMk/>
            <pc:sldMk cId="3607310757" sldId="276"/>
            <ac:spMk id="10" creationId="{FCC0D889-A8D3-B441-0186-77254272C47C}"/>
          </ac:spMkLst>
        </pc:spChg>
        <pc:spChg chg="mod">
          <ac:chgData name="Muhsina Beegum K P" userId="3911312d-98bb-487a-8b9a-ac0a2c82aef6" providerId="ADAL" clId="{205823B5-FF3F-40B3-B865-7DD60A64DAD7}" dt="2023-01-13T08:54:46.902" v="1800"/>
          <ac:spMkLst>
            <pc:docMk/>
            <pc:sldMk cId="3607310757" sldId="276"/>
            <ac:spMk id="11" creationId="{978EE1C7-0017-281B-02A3-E0D2301A649F}"/>
          </ac:spMkLst>
        </pc:spChg>
        <pc:spChg chg="del mod topLvl">
          <ac:chgData name="Muhsina Beegum K P" userId="3911312d-98bb-487a-8b9a-ac0a2c82aef6" providerId="ADAL" clId="{205823B5-FF3F-40B3-B865-7DD60A64DAD7}" dt="2023-01-13T09:01:57.099" v="1809" actId="478"/>
          <ac:spMkLst>
            <pc:docMk/>
            <pc:sldMk cId="3607310757" sldId="276"/>
            <ac:spMk id="14" creationId="{AEDFC04D-42AC-4EA7-470F-360CB5D8E249}"/>
          </ac:spMkLst>
        </pc:spChg>
        <pc:spChg chg="mod">
          <ac:chgData name="Muhsina Beegum K P" userId="3911312d-98bb-487a-8b9a-ac0a2c82aef6" providerId="ADAL" clId="{205823B5-FF3F-40B3-B865-7DD60A64DAD7}" dt="2023-01-13T09:04:02.055" v="1879" actId="571"/>
          <ac:spMkLst>
            <pc:docMk/>
            <pc:sldMk cId="3607310757" sldId="276"/>
            <ac:spMk id="15" creationId="{8F0F195F-D2FC-7A54-7E60-F298BA8E69FC}"/>
          </ac:spMkLst>
        </pc:spChg>
        <pc:spChg chg="mod">
          <ac:chgData name="Muhsina Beegum K P" userId="3911312d-98bb-487a-8b9a-ac0a2c82aef6" providerId="ADAL" clId="{205823B5-FF3F-40B3-B865-7DD60A64DAD7}" dt="2023-01-13T09:04:02.055" v="1879" actId="571"/>
          <ac:spMkLst>
            <pc:docMk/>
            <pc:sldMk cId="3607310757" sldId="276"/>
            <ac:spMk id="16" creationId="{5846EDF2-9EB1-B824-AE59-CA1C81B1D590}"/>
          </ac:spMkLst>
        </pc:spChg>
        <pc:spChg chg="del mod">
          <ac:chgData name="Muhsina Beegum K P" userId="3911312d-98bb-487a-8b9a-ac0a2c82aef6" providerId="ADAL" clId="{205823B5-FF3F-40B3-B865-7DD60A64DAD7}" dt="2023-01-13T09:02:13.974" v="1812" actId="478"/>
          <ac:spMkLst>
            <pc:docMk/>
            <pc:sldMk cId="3607310757" sldId="276"/>
            <ac:spMk id="18" creationId="{AFBBB485-E5DB-4EF6-606F-335A79CF8159}"/>
          </ac:spMkLst>
        </pc:spChg>
        <pc:spChg chg="del mod">
          <ac:chgData name="Muhsina Beegum K P" userId="3911312d-98bb-487a-8b9a-ac0a2c82aef6" providerId="ADAL" clId="{205823B5-FF3F-40B3-B865-7DD60A64DAD7}" dt="2023-01-13T09:02:16.011" v="1813" actId="478"/>
          <ac:spMkLst>
            <pc:docMk/>
            <pc:sldMk cId="3607310757" sldId="276"/>
            <ac:spMk id="19" creationId="{3BC2E91D-BF69-0F00-04D7-45D0B790105B}"/>
          </ac:spMkLst>
        </pc:spChg>
        <pc:spChg chg="del mod">
          <ac:chgData name="Muhsina Beegum K P" userId="3911312d-98bb-487a-8b9a-ac0a2c82aef6" providerId="ADAL" clId="{205823B5-FF3F-40B3-B865-7DD60A64DAD7}" dt="2023-01-13T09:02:04.401" v="1810" actId="478"/>
          <ac:spMkLst>
            <pc:docMk/>
            <pc:sldMk cId="3607310757" sldId="276"/>
            <ac:spMk id="20" creationId="{E8B65550-6501-CF32-9AEB-1406FE801D49}"/>
          </ac:spMkLst>
        </pc:spChg>
        <pc:spChg chg="add mod">
          <ac:chgData name="Muhsina Beegum K P" userId="3911312d-98bb-487a-8b9a-ac0a2c82aef6" providerId="ADAL" clId="{205823B5-FF3F-40B3-B865-7DD60A64DAD7}" dt="2023-01-13T09:04:02.055" v="1879" actId="571"/>
          <ac:spMkLst>
            <pc:docMk/>
            <pc:sldMk cId="3607310757" sldId="276"/>
            <ac:spMk id="22" creationId="{3AA83603-15D3-4FFC-8B93-B90C4A9E3286}"/>
          </ac:spMkLst>
        </pc:spChg>
        <pc:spChg chg="add mod">
          <ac:chgData name="Muhsina Beegum K P" userId="3911312d-98bb-487a-8b9a-ac0a2c82aef6" providerId="ADAL" clId="{205823B5-FF3F-40B3-B865-7DD60A64DAD7}" dt="2023-01-13T09:02:55.182" v="1847" actId="1036"/>
          <ac:spMkLst>
            <pc:docMk/>
            <pc:sldMk cId="3607310757" sldId="276"/>
            <ac:spMk id="23" creationId="{D0E4AF11-33A0-4C2D-B64C-5BE232A7B19D}"/>
          </ac:spMkLst>
        </pc:spChg>
        <pc:spChg chg="add mod">
          <ac:chgData name="Muhsina Beegum K P" userId="3911312d-98bb-487a-8b9a-ac0a2c82aef6" providerId="ADAL" clId="{205823B5-FF3F-40B3-B865-7DD60A64DAD7}" dt="2023-01-13T09:03:36.852" v="1873" actId="1038"/>
          <ac:spMkLst>
            <pc:docMk/>
            <pc:sldMk cId="3607310757" sldId="276"/>
            <ac:spMk id="24" creationId="{0669F4E1-9377-1DE7-ED5D-608F5BB32C4A}"/>
          </ac:spMkLst>
        </pc:spChg>
        <pc:spChg chg="add mod">
          <ac:chgData name="Muhsina Beegum K P" userId="3911312d-98bb-487a-8b9a-ac0a2c82aef6" providerId="ADAL" clId="{205823B5-FF3F-40B3-B865-7DD60A64DAD7}" dt="2023-01-13T09:04:02.055" v="1879" actId="571"/>
          <ac:spMkLst>
            <pc:docMk/>
            <pc:sldMk cId="3607310757" sldId="276"/>
            <ac:spMk id="25" creationId="{FB6A1AE6-168A-FAF6-3C11-91FB32503100}"/>
          </ac:spMkLst>
        </pc:spChg>
        <pc:spChg chg="add mod">
          <ac:chgData name="Muhsina Beegum K P" userId="3911312d-98bb-487a-8b9a-ac0a2c82aef6" providerId="ADAL" clId="{205823B5-FF3F-40B3-B865-7DD60A64DAD7}" dt="2023-01-13T09:24:01.524" v="1939" actId="1076"/>
          <ac:spMkLst>
            <pc:docMk/>
            <pc:sldMk cId="3607310757" sldId="276"/>
            <ac:spMk id="26" creationId="{B2ACC7E3-E6D9-EE5E-3546-FA29045604C2}"/>
          </ac:spMkLst>
        </pc:spChg>
        <pc:grpChg chg="add del mod">
          <ac:chgData name="Muhsina Beegum K P" userId="3911312d-98bb-487a-8b9a-ac0a2c82aef6" providerId="ADAL" clId="{205823B5-FF3F-40B3-B865-7DD60A64DAD7}" dt="2023-01-13T08:54:55.177" v="1802" actId="478"/>
          <ac:grpSpMkLst>
            <pc:docMk/>
            <pc:sldMk cId="3607310757" sldId="276"/>
            <ac:grpSpMk id="3" creationId="{9CBC1CFD-87E8-A515-4D49-1CBC1E54B402}"/>
          </ac:grpSpMkLst>
        </pc:grpChg>
        <pc:grpChg chg="mod">
          <ac:chgData name="Muhsina Beegum K P" userId="3911312d-98bb-487a-8b9a-ac0a2c82aef6" providerId="ADAL" clId="{205823B5-FF3F-40B3-B865-7DD60A64DAD7}" dt="2023-01-13T08:54:46.902" v="1800"/>
          <ac:grpSpMkLst>
            <pc:docMk/>
            <pc:sldMk cId="3607310757" sldId="276"/>
            <ac:grpSpMk id="4" creationId="{AD4B55D1-B5BA-1BA9-13D0-343709607570}"/>
          </ac:grpSpMkLst>
        </pc:grpChg>
        <pc:grpChg chg="mod">
          <ac:chgData name="Muhsina Beegum K P" userId="3911312d-98bb-487a-8b9a-ac0a2c82aef6" providerId="ADAL" clId="{205823B5-FF3F-40B3-B865-7DD60A64DAD7}" dt="2023-01-13T08:54:46.902" v="1800"/>
          <ac:grpSpMkLst>
            <pc:docMk/>
            <pc:sldMk cId="3607310757" sldId="276"/>
            <ac:grpSpMk id="8" creationId="{C2C2CB97-79DB-1554-1650-AE0A703DACB4}"/>
          </ac:grpSpMkLst>
        </pc:grpChg>
        <pc:grpChg chg="add del mod">
          <ac:chgData name="Muhsina Beegum K P" userId="3911312d-98bb-487a-8b9a-ac0a2c82aef6" providerId="ADAL" clId="{205823B5-FF3F-40B3-B865-7DD60A64DAD7}" dt="2023-01-13T09:01:57.099" v="1809" actId="478"/>
          <ac:grpSpMkLst>
            <pc:docMk/>
            <pc:sldMk cId="3607310757" sldId="276"/>
            <ac:grpSpMk id="12" creationId="{2C794484-714F-8396-B330-04571DBB0E54}"/>
          </ac:grpSpMkLst>
        </pc:grpChg>
        <pc:grpChg chg="add del mod topLvl">
          <ac:chgData name="Muhsina Beegum K P" userId="3911312d-98bb-487a-8b9a-ac0a2c82aef6" providerId="ADAL" clId="{205823B5-FF3F-40B3-B865-7DD60A64DAD7}" dt="2023-01-13T09:04:02.055" v="1879" actId="571"/>
          <ac:grpSpMkLst>
            <pc:docMk/>
            <pc:sldMk cId="3607310757" sldId="276"/>
            <ac:grpSpMk id="13" creationId="{84820781-F47D-ED45-2FA6-0BC7F288957D}"/>
          </ac:grpSpMkLst>
        </pc:grpChg>
        <pc:grpChg chg="del mod">
          <ac:chgData name="Muhsina Beegum K P" userId="3911312d-98bb-487a-8b9a-ac0a2c82aef6" providerId="ADAL" clId="{205823B5-FF3F-40B3-B865-7DD60A64DAD7}" dt="2023-01-13T09:02:13.974" v="1812" actId="478"/>
          <ac:grpSpMkLst>
            <pc:docMk/>
            <pc:sldMk cId="3607310757" sldId="276"/>
            <ac:grpSpMk id="17" creationId="{B3C0A2B5-F5BC-A9D3-F369-2D8A838E9058}"/>
          </ac:grpSpMkLst>
        </pc:grpChg>
        <pc:cxnChg chg="add mod">
          <ac:chgData name="Muhsina Beegum K P" userId="3911312d-98bb-487a-8b9a-ac0a2c82aef6" providerId="ADAL" clId="{205823B5-FF3F-40B3-B865-7DD60A64DAD7}" dt="2023-01-13T09:02:25.491" v="1814"/>
          <ac:cxnSpMkLst>
            <pc:docMk/>
            <pc:sldMk cId="3607310757" sldId="276"/>
            <ac:cxnSpMk id="21" creationId="{3598BEE8-9301-840A-1E6A-44B9D04EAB71}"/>
          </ac:cxnSpMkLst>
        </pc:cxnChg>
      </pc:sldChg>
      <pc:sldChg chg="addSp delSp modSp new mod modClrScheme chgLayout">
        <pc:chgData name="Muhsina Beegum K P" userId="3911312d-98bb-487a-8b9a-ac0a2c82aef6" providerId="ADAL" clId="{205823B5-FF3F-40B3-B865-7DD60A64DAD7}" dt="2023-01-13T12:13:32.113" v="3399" actId="20577"/>
        <pc:sldMkLst>
          <pc:docMk/>
          <pc:sldMk cId="103418184" sldId="277"/>
        </pc:sldMkLst>
        <pc:spChg chg="del">
          <ac:chgData name="Muhsina Beegum K P" userId="3911312d-98bb-487a-8b9a-ac0a2c82aef6" providerId="ADAL" clId="{205823B5-FF3F-40B3-B865-7DD60A64DAD7}" dt="2023-01-13T10:05:10.602" v="2096" actId="478"/>
          <ac:spMkLst>
            <pc:docMk/>
            <pc:sldMk cId="103418184" sldId="277"/>
            <ac:spMk id="2" creationId="{B34F505B-1939-3CDA-DF14-2E04E1033D28}"/>
          </ac:spMkLst>
        </pc:spChg>
        <pc:spChg chg="del">
          <ac:chgData name="Muhsina Beegum K P" userId="3911312d-98bb-487a-8b9a-ac0a2c82aef6" providerId="ADAL" clId="{205823B5-FF3F-40B3-B865-7DD60A64DAD7}" dt="2023-01-13T10:05:10.602" v="2096" actId="478"/>
          <ac:spMkLst>
            <pc:docMk/>
            <pc:sldMk cId="103418184" sldId="277"/>
            <ac:spMk id="3" creationId="{1F787DFA-9F18-689E-E275-0FBFE9DCC5F8}"/>
          </ac:spMkLst>
        </pc:spChg>
        <pc:spChg chg="del">
          <ac:chgData name="Muhsina Beegum K P" userId="3911312d-98bb-487a-8b9a-ac0a2c82aef6" providerId="ADAL" clId="{205823B5-FF3F-40B3-B865-7DD60A64DAD7}" dt="2023-01-13T10:05:10.602" v="2096" actId="478"/>
          <ac:spMkLst>
            <pc:docMk/>
            <pc:sldMk cId="103418184" sldId="277"/>
            <ac:spMk id="4" creationId="{41CAD92A-800B-7FFD-7F77-E7E184D470EF}"/>
          </ac:spMkLst>
        </pc:spChg>
        <pc:spChg chg="add del mod">
          <ac:chgData name="Muhsina Beegum K P" userId="3911312d-98bb-487a-8b9a-ac0a2c82aef6" providerId="ADAL" clId="{205823B5-FF3F-40B3-B865-7DD60A64DAD7}" dt="2023-01-13T10:06:14.058" v="2114"/>
          <ac:spMkLst>
            <pc:docMk/>
            <pc:sldMk cId="103418184" sldId="277"/>
            <ac:spMk id="5" creationId="{F41F88C5-28EB-0C11-4D20-CDBA3AE6536E}"/>
          </ac:spMkLst>
        </pc:spChg>
        <pc:spChg chg="add mod">
          <ac:chgData name="Muhsina Beegum K P" userId="3911312d-98bb-487a-8b9a-ac0a2c82aef6" providerId="ADAL" clId="{205823B5-FF3F-40B3-B865-7DD60A64DAD7}" dt="2023-01-13T12:13:32.113" v="3399" actId="20577"/>
          <ac:spMkLst>
            <pc:docMk/>
            <pc:sldMk cId="103418184" sldId="277"/>
            <ac:spMk id="6" creationId="{B9AD4B75-5787-1A4D-4F75-35DA5E927360}"/>
          </ac:spMkLst>
        </pc:spChg>
        <pc:spChg chg="mod">
          <ac:chgData name="Muhsina Beegum K P" userId="3911312d-98bb-487a-8b9a-ac0a2c82aef6" providerId="ADAL" clId="{205823B5-FF3F-40B3-B865-7DD60A64DAD7}" dt="2023-01-13T10:15:44.749" v="2564" actId="20577"/>
          <ac:spMkLst>
            <pc:docMk/>
            <pc:sldMk cId="103418184" sldId="277"/>
            <ac:spMk id="9" creationId="{71342C10-3CD5-D98B-A8C3-142D3E9179C0}"/>
          </ac:spMkLst>
        </pc:spChg>
        <pc:spChg chg="mod">
          <ac:chgData name="Muhsina Beegum K P" userId="3911312d-98bb-487a-8b9a-ac0a2c82aef6" providerId="ADAL" clId="{205823B5-FF3F-40B3-B865-7DD60A64DAD7}" dt="2023-01-13T10:15:35.817" v="2562"/>
          <ac:spMkLst>
            <pc:docMk/>
            <pc:sldMk cId="103418184" sldId="277"/>
            <ac:spMk id="10" creationId="{6F5BB2B6-BEDA-5454-47D6-34877A6F6F09}"/>
          </ac:spMkLst>
        </pc:spChg>
        <pc:spChg chg="mod">
          <ac:chgData name="Muhsina Beegum K P" userId="3911312d-98bb-487a-8b9a-ac0a2c82aef6" providerId="ADAL" clId="{205823B5-FF3F-40B3-B865-7DD60A64DAD7}" dt="2023-01-13T10:15:35.817" v="2562"/>
          <ac:spMkLst>
            <pc:docMk/>
            <pc:sldMk cId="103418184" sldId="277"/>
            <ac:spMk id="11" creationId="{9570D933-A4A0-EAB1-FB1C-5435B6F37AB9}"/>
          </ac:spMkLst>
        </pc:spChg>
        <pc:spChg chg="mod">
          <ac:chgData name="Muhsina Beegum K P" userId="3911312d-98bb-487a-8b9a-ac0a2c82aef6" providerId="ADAL" clId="{205823B5-FF3F-40B3-B865-7DD60A64DAD7}" dt="2023-01-13T10:15:35.817" v="2562"/>
          <ac:spMkLst>
            <pc:docMk/>
            <pc:sldMk cId="103418184" sldId="277"/>
            <ac:spMk id="13" creationId="{8FED2C7F-6D23-6BDC-F28A-224E90455BA0}"/>
          </ac:spMkLst>
        </pc:spChg>
        <pc:spChg chg="mod">
          <ac:chgData name="Muhsina Beegum K P" userId="3911312d-98bb-487a-8b9a-ac0a2c82aef6" providerId="ADAL" clId="{205823B5-FF3F-40B3-B865-7DD60A64DAD7}" dt="2023-01-13T10:15:35.817" v="2562"/>
          <ac:spMkLst>
            <pc:docMk/>
            <pc:sldMk cId="103418184" sldId="277"/>
            <ac:spMk id="14" creationId="{E06E9179-7EB0-7E7C-DD8F-3F87E714929B}"/>
          </ac:spMkLst>
        </pc:spChg>
        <pc:spChg chg="mod">
          <ac:chgData name="Muhsina Beegum K P" userId="3911312d-98bb-487a-8b9a-ac0a2c82aef6" providerId="ADAL" clId="{205823B5-FF3F-40B3-B865-7DD60A64DAD7}" dt="2023-01-13T10:15:35.817" v="2562"/>
          <ac:spMkLst>
            <pc:docMk/>
            <pc:sldMk cId="103418184" sldId="277"/>
            <ac:spMk id="15" creationId="{37D43D2B-B596-CC14-CBEF-68CEAC6A081E}"/>
          </ac:spMkLst>
        </pc:spChg>
        <pc:spChg chg="mod">
          <ac:chgData name="Muhsina Beegum K P" userId="3911312d-98bb-487a-8b9a-ac0a2c82aef6" providerId="ADAL" clId="{205823B5-FF3F-40B3-B865-7DD60A64DAD7}" dt="2023-01-13T10:16:30.935" v="2571"/>
          <ac:spMkLst>
            <pc:docMk/>
            <pc:sldMk cId="103418184" sldId="277"/>
            <ac:spMk id="19" creationId="{733954E1-C47E-5F67-B097-A1C8283D4229}"/>
          </ac:spMkLst>
        </pc:spChg>
        <pc:spChg chg="mod">
          <ac:chgData name="Muhsina Beegum K P" userId="3911312d-98bb-487a-8b9a-ac0a2c82aef6" providerId="ADAL" clId="{205823B5-FF3F-40B3-B865-7DD60A64DAD7}" dt="2023-01-13T10:16:30.935" v="2571"/>
          <ac:spMkLst>
            <pc:docMk/>
            <pc:sldMk cId="103418184" sldId="277"/>
            <ac:spMk id="20" creationId="{F64E5830-547C-71ED-64A8-75A7F4AC3B58}"/>
          </ac:spMkLst>
        </pc:spChg>
        <pc:spChg chg="add del mod">
          <ac:chgData name="Muhsina Beegum K P" userId="3911312d-98bb-487a-8b9a-ac0a2c82aef6" providerId="ADAL" clId="{205823B5-FF3F-40B3-B865-7DD60A64DAD7}" dt="2023-01-13T10:42:08.382" v="3082" actId="21"/>
          <ac:spMkLst>
            <pc:docMk/>
            <pc:sldMk cId="103418184" sldId="277"/>
            <ac:spMk id="21" creationId="{B8073C4B-11D1-8BF7-7026-F2C9412EC627}"/>
          </ac:spMkLst>
        </pc:spChg>
        <pc:spChg chg="mod">
          <ac:chgData name="Muhsina Beegum K P" userId="3911312d-98bb-487a-8b9a-ac0a2c82aef6" providerId="ADAL" clId="{205823B5-FF3F-40B3-B865-7DD60A64DAD7}" dt="2023-01-13T10:27:29.627" v="2874" actId="571"/>
          <ac:spMkLst>
            <pc:docMk/>
            <pc:sldMk cId="103418184" sldId="277"/>
            <ac:spMk id="23" creationId="{B8F128A8-4240-685B-376D-2C5CE890618E}"/>
          </ac:spMkLst>
        </pc:spChg>
        <pc:spChg chg="mod">
          <ac:chgData name="Muhsina Beegum K P" userId="3911312d-98bb-487a-8b9a-ac0a2c82aef6" providerId="ADAL" clId="{205823B5-FF3F-40B3-B865-7DD60A64DAD7}" dt="2023-01-13T10:27:29.627" v="2874" actId="571"/>
          <ac:spMkLst>
            <pc:docMk/>
            <pc:sldMk cId="103418184" sldId="277"/>
            <ac:spMk id="24" creationId="{79BBD9B9-1437-1C0E-3EA0-3A3E64A6390C}"/>
          </ac:spMkLst>
        </pc:spChg>
        <pc:spChg chg="add mod">
          <ac:chgData name="Muhsina Beegum K P" userId="3911312d-98bb-487a-8b9a-ac0a2c82aef6" providerId="ADAL" clId="{205823B5-FF3F-40B3-B865-7DD60A64DAD7}" dt="2023-01-13T10:29:39.395" v="3062" actId="1036"/>
          <ac:spMkLst>
            <pc:docMk/>
            <pc:sldMk cId="103418184" sldId="277"/>
            <ac:spMk id="27" creationId="{E89378D7-E2CD-FFD5-4AF4-9663B4437741}"/>
          </ac:spMkLst>
        </pc:spChg>
        <pc:spChg chg="add del mod ord">
          <ac:chgData name="Muhsina Beegum K P" userId="3911312d-98bb-487a-8b9a-ac0a2c82aef6" providerId="ADAL" clId="{205823B5-FF3F-40B3-B865-7DD60A64DAD7}" dt="2023-01-13T10:44:11.200" v="3180" actId="931"/>
          <ac:spMkLst>
            <pc:docMk/>
            <pc:sldMk cId="103418184" sldId="277"/>
            <ac:spMk id="28" creationId="{BBB72963-3942-F6B6-E235-17E1CF984E84}"/>
          </ac:spMkLst>
        </pc:spChg>
        <pc:grpChg chg="add mod">
          <ac:chgData name="Muhsina Beegum K P" userId="3911312d-98bb-487a-8b9a-ac0a2c82aef6" providerId="ADAL" clId="{205823B5-FF3F-40B3-B865-7DD60A64DAD7}" dt="2023-01-13T10:15:35.817" v="2562"/>
          <ac:grpSpMkLst>
            <pc:docMk/>
            <pc:sldMk cId="103418184" sldId="277"/>
            <ac:grpSpMk id="7" creationId="{2EF1C01C-70A3-70C2-D810-EA1CC72B3161}"/>
          </ac:grpSpMkLst>
        </pc:grpChg>
        <pc:grpChg chg="mod">
          <ac:chgData name="Muhsina Beegum K P" userId="3911312d-98bb-487a-8b9a-ac0a2c82aef6" providerId="ADAL" clId="{205823B5-FF3F-40B3-B865-7DD60A64DAD7}" dt="2023-01-13T10:15:35.817" v="2562"/>
          <ac:grpSpMkLst>
            <pc:docMk/>
            <pc:sldMk cId="103418184" sldId="277"/>
            <ac:grpSpMk id="8" creationId="{75F6BE13-1B92-A77E-1EEE-42038FAAABAF}"/>
          </ac:grpSpMkLst>
        </pc:grpChg>
        <pc:grpChg chg="mod">
          <ac:chgData name="Muhsina Beegum K P" userId="3911312d-98bb-487a-8b9a-ac0a2c82aef6" providerId="ADAL" clId="{205823B5-FF3F-40B3-B865-7DD60A64DAD7}" dt="2023-01-13T10:15:35.817" v="2562"/>
          <ac:grpSpMkLst>
            <pc:docMk/>
            <pc:sldMk cId="103418184" sldId="277"/>
            <ac:grpSpMk id="12" creationId="{ADC2C94D-2F4C-2F4C-571C-7F2ED8DA0F0F}"/>
          </ac:grpSpMkLst>
        </pc:grpChg>
        <pc:grpChg chg="add mod">
          <ac:chgData name="Muhsina Beegum K P" userId="3911312d-98bb-487a-8b9a-ac0a2c82aef6" providerId="ADAL" clId="{205823B5-FF3F-40B3-B865-7DD60A64DAD7}" dt="2023-01-13T10:16:30.935" v="2571"/>
          <ac:grpSpMkLst>
            <pc:docMk/>
            <pc:sldMk cId="103418184" sldId="277"/>
            <ac:grpSpMk id="16" creationId="{CA61207D-013D-773D-17E4-15E1F9C5EDF3}"/>
          </ac:grpSpMkLst>
        </pc:grpChg>
        <pc:grpChg chg="mod">
          <ac:chgData name="Muhsina Beegum K P" userId="3911312d-98bb-487a-8b9a-ac0a2c82aef6" providerId="ADAL" clId="{205823B5-FF3F-40B3-B865-7DD60A64DAD7}" dt="2023-01-13T10:16:30.935" v="2571"/>
          <ac:grpSpMkLst>
            <pc:docMk/>
            <pc:sldMk cId="103418184" sldId="277"/>
            <ac:grpSpMk id="18" creationId="{092204AF-4887-1BAF-EAA1-C3222606F543}"/>
          </ac:grpSpMkLst>
        </pc:grpChg>
        <pc:grpChg chg="add mod">
          <ac:chgData name="Muhsina Beegum K P" userId="3911312d-98bb-487a-8b9a-ac0a2c82aef6" providerId="ADAL" clId="{205823B5-FF3F-40B3-B865-7DD60A64DAD7}" dt="2023-01-13T10:28:21.198" v="2955" actId="1035"/>
          <ac:grpSpMkLst>
            <pc:docMk/>
            <pc:sldMk cId="103418184" sldId="277"/>
            <ac:grpSpMk id="22" creationId="{768DD096-B8C5-950B-D31E-88E4AACDCE78}"/>
          </ac:grpSpMkLst>
        </pc:grpChg>
        <pc:picChg chg="add mod">
          <ac:chgData name="Muhsina Beegum K P" userId="3911312d-98bb-487a-8b9a-ac0a2c82aef6" providerId="ADAL" clId="{205823B5-FF3F-40B3-B865-7DD60A64DAD7}" dt="2023-01-13T10:29:50.423" v="3063" actId="1038"/>
          <ac:picMkLst>
            <pc:docMk/>
            <pc:sldMk cId="103418184" sldId="277"/>
            <ac:picMk id="26" creationId="{358B4628-1D36-B1C5-71EA-FCE2CFEA1C4C}"/>
          </ac:picMkLst>
        </pc:picChg>
        <pc:picChg chg="add mod">
          <ac:chgData name="Muhsina Beegum K P" userId="3911312d-98bb-487a-8b9a-ac0a2c82aef6" providerId="ADAL" clId="{205823B5-FF3F-40B3-B865-7DD60A64DAD7}" dt="2023-01-13T10:44:12.904" v="3182" actId="962"/>
          <ac:picMkLst>
            <pc:docMk/>
            <pc:sldMk cId="103418184" sldId="277"/>
            <ac:picMk id="30" creationId="{1FF7AE67-71E2-A6C0-9BD2-C857A0BDE6CD}"/>
          </ac:picMkLst>
        </pc:picChg>
        <pc:cxnChg chg="mod">
          <ac:chgData name="Muhsina Beegum K P" userId="3911312d-98bb-487a-8b9a-ac0a2c82aef6" providerId="ADAL" clId="{205823B5-FF3F-40B3-B865-7DD60A64DAD7}" dt="2023-01-13T10:16:30.935" v="2571"/>
          <ac:cxnSpMkLst>
            <pc:docMk/>
            <pc:sldMk cId="103418184" sldId="277"/>
            <ac:cxnSpMk id="17" creationId="{ED2446B8-81D1-4373-D29E-970A80ED237D}"/>
          </ac:cxnSpMkLst>
        </pc:cxnChg>
      </pc:sldChg>
      <pc:sldChg chg="add del">
        <pc:chgData name="Muhsina Beegum K P" userId="3911312d-98bb-487a-8b9a-ac0a2c82aef6" providerId="ADAL" clId="{205823B5-FF3F-40B3-B865-7DD60A64DAD7}" dt="2023-01-13T09:01:48.757" v="1807" actId="47"/>
        <pc:sldMkLst>
          <pc:docMk/>
          <pc:sldMk cId="2046441757" sldId="277"/>
        </pc:sldMkLst>
      </pc:sldChg>
      <pc:sldMasterChg chg="addSldLayout modSldLayout sldLayoutOrd">
        <pc:chgData name="Muhsina Beegum K P" userId="3911312d-98bb-487a-8b9a-ac0a2c82aef6" providerId="ADAL" clId="{205823B5-FF3F-40B3-B865-7DD60A64DAD7}" dt="2023-01-13T10:42:53.021" v="3088" actId="478"/>
        <pc:sldMasterMkLst>
          <pc:docMk/>
          <pc:sldMasterMk cId="545293071" sldId="2147483648"/>
        </pc:sldMasterMkLst>
        <pc:sldLayoutChg chg="addSp delSp modSp">
          <pc:chgData name="Muhsina Beegum K P" userId="3911312d-98bb-487a-8b9a-ac0a2c82aef6" providerId="ADAL" clId="{205823B5-FF3F-40B3-B865-7DD60A64DAD7}" dt="2023-01-13T04:36:32.075" v="29"/>
          <pc:sldLayoutMkLst>
            <pc:docMk/>
            <pc:sldMasterMk cId="545293071" sldId="2147483648"/>
            <pc:sldLayoutMk cId="2981708088" sldId="2147483661"/>
          </pc:sldLayoutMkLst>
          <pc:spChg chg="add del mod">
            <ac:chgData name="Muhsina Beegum K P" userId="3911312d-98bb-487a-8b9a-ac0a2c82aef6" providerId="ADAL" clId="{205823B5-FF3F-40B3-B865-7DD60A64DAD7}" dt="2023-01-13T04:35:59.515" v="23"/>
            <ac:spMkLst>
              <pc:docMk/>
              <pc:sldMasterMk cId="545293071" sldId="2147483648"/>
              <pc:sldLayoutMk cId="2981708088" sldId="2147483661"/>
              <ac:spMk id="3" creationId="{3C80D3EA-8436-1B5E-711F-B247F3BEAF26}"/>
            </ac:spMkLst>
          </pc:spChg>
          <pc:spChg chg="add del mod">
            <ac:chgData name="Muhsina Beegum K P" userId="3911312d-98bb-487a-8b9a-ac0a2c82aef6" providerId="ADAL" clId="{205823B5-FF3F-40B3-B865-7DD60A64DAD7}" dt="2023-01-13T04:36:11.756" v="25"/>
            <ac:spMkLst>
              <pc:docMk/>
              <pc:sldMasterMk cId="545293071" sldId="2147483648"/>
              <pc:sldLayoutMk cId="2981708088" sldId="2147483661"/>
              <ac:spMk id="4" creationId="{861060BD-957E-C83F-1541-4701AD10CA95}"/>
            </ac:spMkLst>
          </pc:spChg>
          <pc:spChg chg="add del mod">
            <ac:chgData name="Muhsina Beegum K P" userId="3911312d-98bb-487a-8b9a-ac0a2c82aef6" providerId="ADAL" clId="{205823B5-FF3F-40B3-B865-7DD60A64DAD7}" dt="2023-01-13T04:36:22.219" v="27"/>
            <ac:spMkLst>
              <pc:docMk/>
              <pc:sldMasterMk cId="545293071" sldId="2147483648"/>
              <pc:sldLayoutMk cId="2981708088" sldId="2147483661"/>
              <ac:spMk id="5" creationId="{3636F1E1-1C8B-80B4-76D3-3861C4D25925}"/>
            </ac:spMkLst>
          </pc:spChg>
          <pc:spChg chg="add del mod">
            <ac:chgData name="Muhsina Beegum K P" userId="3911312d-98bb-487a-8b9a-ac0a2c82aef6" providerId="ADAL" clId="{205823B5-FF3F-40B3-B865-7DD60A64DAD7}" dt="2023-01-13T04:36:32.075" v="29"/>
            <ac:spMkLst>
              <pc:docMk/>
              <pc:sldMasterMk cId="545293071" sldId="2147483648"/>
              <pc:sldLayoutMk cId="2981708088" sldId="2147483661"/>
              <ac:spMk id="6" creationId="{BBD945AC-49D2-7B81-A2E2-539A9D9085DB}"/>
            </ac:spMkLst>
          </pc:spChg>
          <pc:spChg chg="add del">
            <ac:chgData name="Muhsina Beegum K P" userId="3911312d-98bb-487a-8b9a-ac0a2c82aef6" providerId="ADAL" clId="{205823B5-FF3F-40B3-B865-7DD60A64DAD7}" dt="2023-01-13T04:35:56.250" v="22" actId="11529"/>
            <ac:spMkLst>
              <pc:docMk/>
              <pc:sldMasterMk cId="545293071" sldId="2147483648"/>
              <pc:sldLayoutMk cId="2981708088" sldId="2147483661"/>
              <ac:spMk id="7" creationId="{2E16E3DA-298B-49A2-AA2F-2B2E88D95931}"/>
            </ac:spMkLst>
          </pc:spChg>
          <pc:spChg chg="add del mod">
            <ac:chgData name="Muhsina Beegum K P" userId="3911312d-98bb-487a-8b9a-ac0a2c82aef6" providerId="ADAL" clId="{205823B5-FF3F-40B3-B865-7DD60A64DAD7}" dt="2023-01-13T04:35:59.515" v="23"/>
            <ac:spMkLst>
              <pc:docMk/>
              <pc:sldMasterMk cId="545293071" sldId="2147483648"/>
              <pc:sldLayoutMk cId="2981708088" sldId="2147483661"/>
              <ac:spMk id="8" creationId="{8F204F8C-850D-27CF-564F-C5DCE22C7C6B}"/>
            </ac:spMkLst>
          </pc:spChg>
          <pc:spChg chg="mod">
            <ac:chgData name="Muhsina Beegum K P" userId="3911312d-98bb-487a-8b9a-ac0a2c82aef6" providerId="ADAL" clId="{205823B5-FF3F-40B3-B865-7DD60A64DAD7}" dt="2023-01-13T04:35:59.515" v="23"/>
            <ac:spMkLst>
              <pc:docMk/>
              <pc:sldMasterMk cId="545293071" sldId="2147483648"/>
              <pc:sldLayoutMk cId="2981708088" sldId="2147483661"/>
              <ac:spMk id="9" creationId="{4E780C18-00DA-9300-4D1A-4E6683201499}"/>
            </ac:spMkLst>
          </pc:spChg>
          <pc:spChg chg="add del">
            <ac:chgData name="Muhsina Beegum K P" userId="3911312d-98bb-487a-8b9a-ac0a2c82aef6" providerId="ADAL" clId="{205823B5-FF3F-40B3-B865-7DD60A64DAD7}" dt="2023-01-13T04:36:05.930" v="24" actId="11529"/>
            <ac:spMkLst>
              <pc:docMk/>
              <pc:sldMasterMk cId="545293071" sldId="2147483648"/>
              <pc:sldLayoutMk cId="2981708088" sldId="2147483661"/>
              <ac:spMk id="10" creationId="{38A17475-B20A-F556-0E04-168399E77B67}"/>
            </ac:spMkLst>
          </pc:spChg>
          <pc:spChg chg="add del mod">
            <ac:chgData name="Muhsina Beegum K P" userId="3911312d-98bb-487a-8b9a-ac0a2c82aef6" providerId="ADAL" clId="{205823B5-FF3F-40B3-B865-7DD60A64DAD7}" dt="2023-01-13T04:36:11.756" v="25"/>
            <ac:spMkLst>
              <pc:docMk/>
              <pc:sldMasterMk cId="545293071" sldId="2147483648"/>
              <pc:sldLayoutMk cId="2981708088" sldId="2147483661"/>
              <ac:spMk id="11" creationId="{D4CCDEBA-96C4-46F6-3D83-50DD7C270058}"/>
            </ac:spMkLst>
          </pc:spChg>
          <pc:spChg chg="mod">
            <ac:chgData name="Muhsina Beegum K P" userId="3911312d-98bb-487a-8b9a-ac0a2c82aef6" providerId="ADAL" clId="{205823B5-FF3F-40B3-B865-7DD60A64DAD7}" dt="2023-01-13T04:36:11.756" v="25"/>
            <ac:spMkLst>
              <pc:docMk/>
              <pc:sldMasterMk cId="545293071" sldId="2147483648"/>
              <pc:sldLayoutMk cId="2981708088" sldId="2147483661"/>
              <ac:spMk id="12" creationId="{E547D962-091B-C2A0-F391-76DCCEF7A19A}"/>
            </ac:spMkLst>
          </pc:spChg>
          <pc:spChg chg="add del">
            <ac:chgData name="Muhsina Beegum K P" userId="3911312d-98bb-487a-8b9a-ac0a2c82aef6" providerId="ADAL" clId="{205823B5-FF3F-40B3-B865-7DD60A64DAD7}" dt="2023-01-13T04:36:18.185" v="26" actId="11529"/>
            <ac:spMkLst>
              <pc:docMk/>
              <pc:sldMasterMk cId="545293071" sldId="2147483648"/>
              <pc:sldLayoutMk cId="2981708088" sldId="2147483661"/>
              <ac:spMk id="13" creationId="{999AE55A-5856-C746-915A-409BE8EB5BFB}"/>
            </ac:spMkLst>
          </pc:spChg>
          <pc:spChg chg="add del mod">
            <ac:chgData name="Muhsina Beegum K P" userId="3911312d-98bb-487a-8b9a-ac0a2c82aef6" providerId="ADAL" clId="{205823B5-FF3F-40B3-B865-7DD60A64DAD7}" dt="2023-01-13T04:36:22.219" v="27"/>
            <ac:spMkLst>
              <pc:docMk/>
              <pc:sldMasterMk cId="545293071" sldId="2147483648"/>
              <pc:sldLayoutMk cId="2981708088" sldId="2147483661"/>
              <ac:spMk id="14" creationId="{62ABFC55-6C0D-42C1-0234-DB9AB0F3A887}"/>
            </ac:spMkLst>
          </pc:spChg>
          <pc:spChg chg="mod">
            <ac:chgData name="Muhsina Beegum K P" userId="3911312d-98bb-487a-8b9a-ac0a2c82aef6" providerId="ADAL" clId="{205823B5-FF3F-40B3-B865-7DD60A64DAD7}" dt="2023-01-13T04:36:22.219" v="27"/>
            <ac:spMkLst>
              <pc:docMk/>
              <pc:sldMasterMk cId="545293071" sldId="2147483648"/>
              <pc:sldLayoutMk cId="2981708088" sldId="2147483661"/>
              <ac:spMk id="15" creationId="{0986BC82-B393-7340-5CFF-5DB3486606B1}"/>
            </ac:spMkLst>
          </pc:spChg>
          <pc:spChg chg="add del">
            <ac:chgData name="Muhsina Beegum K P" userId="3911312d-98bb-487a-8b9a-ac0a2c82aef6" providerId="ADAL" clId="{205823B5-FF3F-40B3-B865-7DD60A64DAD7}" dt="2023-01-13T04:36:28.538" v="28" actId="11529"/>
            <ac:spMkLst>
              <pc:docMk/>
              <pc:sldMasterMk cId="545293071" sldId="2147483648"/>
              <pc:sldLayoutMk cId="2981708088" sldId="2147483661"/>
              <ac:spMk id="16" creationId="{18412EB0-4BA9-D24D-8C14-8D44E6A9D429}"/>
            </ac:spMkLst>
          </pc:spChg>
          <pc:spChg chg="add del mod">
            <ac:chgData name="Muhsina Beegum K P" userId="3911312d-98bb-487a-8b9a-ac0a2c82aef6" providerId="ADAL" clId="{205823B5-FF3F-40B3-B865-7DD60A64DAD7}" dt="2023-01-13T04:36:32.075" v="29"/>
            <ac:spMkLst>
              <pc:docMk/>
              <pc:sldMasterMk cId="545293071" sldId="2147483648"/>
              <pc:sldLayoutMk cId="2981708088" sldId="2147483661"/>
              <ac:spMk id="17" creationId="{06133298-26D2-1B22-DC24-9DF47672B88C}"/>
            </ac:spMkLst>
          </pc:spChg>
          <pc:spChg chg="mod">
            <ac:chgData name="Muhsina Beegum K P" userId="3911312d-98bb-487a-8b9a-ac0a2c82aef6" providerId="ADAL" clId="{205823B5-FF3F-40B3-B865-7DD60A64DAD7}" dt="2023-01-13T04:36:32.075" v="29"/>
            <ac:spMkLst>
              <pc:docMk/>
              <pc:sldMasterMk cId="545293071" sldId="2147483648"/>
              <pc:sldLayoutMk cId="2981708088" sldId="2147483661"/>
              <ac:spMk id="18" creationId="{D5F9D5C0-A437-33D3-E18B-4C0D455B1A81}"/>
            </ac:spMkLst>
          </pc:spChg>
        </pc:sldLayoutChg>
        <pc:sldLayoutChg chg="addSp delSp modSp new mod ord">
          <pc:chgData name="Muhsina Beegum K P" userId="3911312d-98bb-487a-8b9a-ac0a2c82aef6" providerId="ADAL" clId="{205823B5-FF3F-40B3-B865-7DD60A64DAD7}" dt="2023-01-13T06:20:18.642" v="759"/>
          <pc:sldLayoutMkLst>
            <pc:docMk/>
            <pc:sldMasterMk cId="545293071" sldId="2147483648"/>
            <pc:sldLayoutMk cId="2039117909" sldId="2147483662"/>
          </pc:sldLayoutMkLst>
          <pc:spChg chg="del">
            <ac:chgData name="Muhsina Beegum K P" userId="3911312d-98bb-487a-8b9a-ac0a2c82aef6" providerId="ADAL" clId="{205823B5-FF3F-40B3-B865-7DD60A64DAD7}" dt="2023-01-13T05:03:32.955" v="217" actId="478"/>
            <ac:spMkLst>
              <pc:docMk/>
              <pc:sldMasterMk cId="545293071" sldId="2147483648"/>
              <pc:sldLayoutMk cId="2039117909" sldId="2147483662"/>
              <ac:spMk id="2" creationId="{6D072E19-8521-56ED-6322-FC0BF225EF2B}"/>
            </ac:spMkLst>
          </pc:spChg>
          <pc:spChg chg="add del mod">
            <ac:chgData name="Muhsina Beegum K P" userId="3911312d-98bb-487a-8b9a-ac0a2c82aef6" providerId="ADAL" clId="{205823B5-FF3F-40B3-B865-7DD60A64DAD7}" dt="2023-01-13T05:03:45.677" v="220"/>
            <ac:spMkLst>
              <pc:docMk/>
              <pc:sldMasterMk cId="545293071" sldId="2147483648"/>
              <pc:sldLayoutMk cId="2039117909" sldId="2147483662"/>
              <ac:spMk id="3" creationId="{0A9133B3-FFCD-9718-9420-C1A7EAF84FCE}"/>
            </ac:spMkLst>
          </pc:spChg>
          <pc:spChg chg="add del">
            <ac:chgData name="Muhsina Beegum K P" userId="3911312d-98bb-487a-8b9a-ac0a2c82aef6" providerId="ADAL" clId="{205823B5-FF3F-40B3-B865-7DD60A64DAD7}" dt="2023-01-13T05:03:40.267" v="219" actId="11529"/>
            <ac:spMkLst>
              <pc:docMk/>
              <pc:sldMasterMk cId="545293071" sldId="2147483648"/>
              <pc:sldLayoutMk cId="2039117909" sldId="2147483662"/>
              <ac:spMk id="4" creationId="{7F247A00-EA45-F93C-5DEC-E482D6109FA6}"/>
            </ac:spMkLst>
          </pc:spChg>
          <pc:spChg chg="add del mod">
            <ac:chgData name="Muhsina Beegum K P" userId="3911312d-98bb-487a-8b9a-ac0a2c82aef6" providerId="ADAL" clId="{205823B5-FF3F-40B3-B865-7DD60A64DAD7}" dt="2023-01-13T05:03:45.677" v="220"/>
            <ac:spMkLst>
              <pc:docMk/>
              <pc:sldMasterMk cId="545293071" sldId="2147483648"/>
              <pc:sldLayoutMk cId="2039117909" sldId="2147483662"/>
              <ac:spMk id="5" creationId="{26E4C951-C8D1-9C7C-877A-819F44B6940F}"/>
            </ac:spMkLst>
          </pc:spChg>
          <pc:spChg chg="del mod">
            <ac:chgData name="Muhsina Beegum K P" userId="3911312d-98bb-487a-8b9a-ac0a2c82aef6" providerId="ADAL" clId="{205823B5-FF3F-40B3-B865-7DD60A64DAD7}" dt="2023-01-13T05:56:05.490" v="565" actId="478"/>
            <ac:spMkLst>
              <pc:docMk/>
              <pc:sldMasterMk cId="545293071" sldId="2147483648"/>
              <pc:sldLayoutMk cId="2039117909" sldId="2147483662"/>
              <ac:spMk id="6" creationId="{25E7D522-1370-34B1-3765-68174C0A597C}"/>
            </ac:spMkLst>
          </pc:spChg>
          <pc:spChg chg="add del mod">
            <ac:chgData name="Muhsina Beegum K P" userId="3911312d-98bb-487a-8b9a-ac0a2c82aef6" providerId="ADAL" clId="{205823B5-FF3F-40B3-B865-7DD60A64DAD7}" dt="2023-01-13T06:19:51.538" v="751"/>
            <ac:spMkLst>
              <pc:docMk/>
              <pc:sldMasterMk cId="545293071" sldId="2147483648"/>
              <pc:sldLayoutMk cId="2039117909" sldId="2147483662"/>
              <ac:spMk id="7" creationId="{EC60CC15-3E2F-0510-4475-26338E0FBC95}"/>
            </ac:spMkLst>
          </pc:spChg>
          <pc:spChg chg="add del mod">
            <ac:chgData name="Muhsina Beegum K P" userId="3911312d-98bb-487a-8b9a-ac0a2c82aef6" providerId="ADAL" clId="{205823B5-FF3F-40B3-B865-7DD60A64DAD7}" dt="2023-01-13T06:20:18.642" v="759"/>
            <ac:spMkLst>
              <pc:docMk/>
              <pc:sldMasterMk cId="545293071" sldId="2147483648"/>
              <pc:sldLayoutMk cId="2039117909" sldId="2147483662"/>
              <ac:spMk id="8" creationId="{7DAC8E19-5AD0-D875-594B-25B59B55617B}"/>
            </ac:spMkLst>
          </pc:spChg>
          <pc:spChg chg="add del">
            <ac:chgData name="Muhsina Beegum K P" userId="3911312d-98bb-487a-8b9a-ac0a2c82aef6" providerId="ADAL" clId="{205823B5-FF3F-40B3-B865-7DD60A64DAD7}" dt="2023-01-13T06:19:29.431" v="747" actId="11529"/>
            <ac:spMkLst>
              <pc:docMk/>
              <pc:sldMasterMk cId="545293071" sldId="2147483648"/>
              <pc:sldLayoutMk cId="2039117909" sldId="2147483662"/>
              <ac:spMk id="9" creationId="{5EDD95ED-A423-61D8-316F-E094AA7FAF8A}"/>
            </ac:spMkLst>
          </pc:spChg>
          <pc:spChg chg="add del mod">
            <ac:chgData name="Muhsina Beegum K P" userId="3911312d-98bb-487a-8b9a-ac0a2c82aef6" providerId="ADAL" clId="{205823B5-FF3F-40B3-B865-7DD60A64DAD7}" dt="2023-01-13T06:19:51.538" v="751"/>
            <ac:spMkLst>
              <pc:docMk/>
              <pc:sldMasterMk cId="545293071" sldId="2147483648"/>
              <pc:sldLayoutMk cId="2039117909" sldId="2147483662"/>
              <ac:spMk id="10" creationId="{9CDB6EEA-F969-A50E-6C27-4E09DC7634AB}"/>
            </ac:spMkLst>
          </pc:spChg>
          <pc:spChg chg="mod">
            <ac:chgData name="Muhsina Beegum K P" userId="3911312d-98bb-487a-8b9a-ac0a2c82aef6" providerId="ADAL" clId="{205823B5-FF3F-40B3-B865-7DD60A64DAD7}" dt="2023-01-13T06:19:51.538" v="751"/>
            <ac:spMkLst>
              <pc:docMk/>
              <pc:sldMasterMk cId="545293071" sldId="2147483648"/>
              <pc:sldLayoutMk cId="2039117909" sldId="2147483662"/>
              <ac:spMk id="11" creationId="{43E4D5D7-CC0F-DCC5-5455-EA5F22CFE222}"/>
            </ac:spMkLst>
          </pc:spChg>
          <pc:spChg chg="add del">
            <ac:chgData name="Muhsina Beegum K P" userId="3911312d-98bb-487a-8b9a-ac0a2c82aef6" providerId="ADAL" clId="{205823B5-FF3F-40B3-B865-7DD60A64DAD7}" dt="2023-01-13T06:19:57.318" v="752" actId="11529"/>
            <ac:spMkLst>
              <pc:docMk/>
              <pc:sldMasterMk cId="545293071" sldId="2147483648"/>
              <pc:sldLayoutMk cId="2039117909" sldId="2147483662"/>
              <ac:spMk id="12" creationId="{8270221D-10E7-049D-9B58-5D04BFE2DC6C}"/>
            </ac:spMkLst>
          </pc:spChg>
          <pc:spChg chg="add del mod">
            <ac:chgData name="Muhsina Beegum K P" userId="3911312d-98bb-487a-8b9a-ac0a2c82aef6" providerId="ADAL" clId="{205823B5-FF3F-40B3-B865-7DD60A64DAD7}" dt="2023-01-13T06:20:18.642" v="759"/>
            <ac:spMkLst>
              <pc:docMk/>
              <pc:sldMasterMk cId="545293071" sldId="2147483648"/>
              <pc:sldLayoutMk cId="2039117909" sldId="2147483662"/>
              <ac:spMk id="13" creationId="{E9456A7B-0495-8466-5214-5ED2B125A7FE}"/>
            </ac:spMkLst>
          </pc:spChg>
          <pc:spChg chg="mod">
            <ac:chgData name="Muhsina Beegum K P" userId="3911312d-98bb-487a-8b9a-ac0a2c82aef6" providerId="ADAL" clId="{205823B5-FF3F-40B3-B865-7DD60A64DAD7}" dt="2023-01-13T06:20:18.642" v="759"/>
            <ac:spMkLst>
              <pc:docMk/>
              <pc:sldMasterMk cId="545293071" sldId="2147483648"/>
              <pc:sldLayoutMk cId="2039117909" sldId="2147483662"/>
              <ac:spMk id="14" creationId="{381A1AA2-BED3-FD4E-52CE-31E0CCCE1013}"/>
            </ac:spMkLst>
          </pc:spChg>
        </pc:sldLayoutChg>
        <pc:sldLayoutChg chg="addSp delSp modSp new mod">
          <pc:chgData name="Muhsina Beegum K P" userId="3911312d-98bb-487a-8b9a-ac0a2c82aef6" providerId="ADAL" clId="{205823B5-FF3F-40B3-B865-7DD60A64DAD7}" dt="2023-01-13T05:44:47.719" v="489"/>
          <pc:sldLayoutMkLst>
            <pc:docMk/>
            <pc:sldMasterMk cId="545293071" sldId="2147483648"/>
            <pc:sldLayoutMk cId="2323011383" sldId="2147483663"/>
          </pc:sldLayoutMkLst>
          <pc:spChg chg="del">
            <ac:chgData name="Muhsina Beegum K P" userId="3911312d-98bb-487a-8b9a-ac0a2c82aef6" providerId="ADAL" clId="{205823B5-FF3F-40B3-B865-7DD60A64DAD7}" dt="2023-01-13T05:44:25.047" v="484" actId="478"/>
            <ac:spMkLst>
              <pc:docMk/>
              <pc:sldMasterMk cId="545293071" sldId="2147483648"/>
              <pc:sldLayoutMk cId="2323011383" sldId="2147483663"/>
              <ac:spMk id="2" creationId="{2D7D985E-9556-01B0-0FF2-0206F20A35ED}"/>
            </ac:spMkLst>
          </pc:spChg>
          <pc:spChg chg="add del mod">
            <ac:chgData name="Muhsina Beegum K P" userId="3911312d-98bb-487a-8b9a-ac0a2c82aef6" providerId="ADAL" clId="{205823B5-FF3F-40B3-B865-7DD60A64DAD7}" dt="2023-01-13T05:44:40.976" v="487"/>
            <ac:spMkLst>
              <pc:docMk/>
              <pc:sldMasterMk cId="545293071" sldId="2147483648"/>
              <pc:sldLayoutMk cId="2323011383" sldId="2147483663"/>
              <ac:spMk id="3" creationId="{F70C480C-5D80-E770-7A5C-02B63E45587A}"/>
            </ac:spMkLst>
          </pc:spChg>
          <pc:spChg chg="add del mod">
            <ac:chgData name="Muhsina Beegum K P" userId="3911312d-98bb-487a-8b9a-ac0a2c82aef6" providerId="ADAL" clId="{205823B5-FF3F-40B3-B865-7DD60A64DAD7}" dt="2023-01-13T05:44:47.719" v="489"/>
            <ac:spMkLst>
              <pc:docMk/>
              <pc:sldMasterMk cId="545293071" sldId="2147483648"/>
              <pc:sldLayoutMk cId="2323011383" sldId="2147483663"/>
              <ac:spMk id="4" creationId="{E6E91034-33AF-461C-32F4-F484011AE261}"/>
            </ac:spMkLst>
          </pc:spChg>
          <pc:spChg chg="add del">
            <ac:chgData name="Muhsina Beegum K P" userId="3911312d-98bb-487a-8b9a-ac0a2c82aef6" providerId="ADAL" clId="{205823B5-FF3F-40B3-B865-7DD60A64DAD7}" dt="2023-01-13T05:44:38.029" v="486" actId="11529"/>
            <ac:spMkLst>
              <pc:docMk/>
              <pc:sldMasterMk cId="545293071" sldId="2147483648"/>
              <pc:sldLayoutMk cId="2323011383" sldId="2147483663"/>
              <ac:spMk id="5" creationId="{8CAF408B-8ECC-EAB3-DADA-860F04BD22BB}"/>
            </ac:spMkLst>
          </pc:spChg>
          <pc:spChg chg="add del mod">
            <ac:chgData name="Muhsina Beegum K P" userId="3911312d-98bb-487a-8b9a-ac0a2c82aef6" providerId="ADAL" clId="{205823B5-FF3F-40B3-B865-7DD60A64DAD7}" dt="2023-01-13T05:44:40.976" v="487"/>
            <ac:spMkLst>
              <pc:docMk/>
              <pc:sldMasterMk cId="545293071" sldId="2147483648"/>
              <pc:sldLayoutMk cId="2323011383" sldId="2147483663"/>
              <ac:spMk id="6" creationId="{3DED3164-D8BC-CE20-6591-257F96413C35}"/>
            </ac:spMkLst>
          </pc:spChg>
          <pc:spChg chg="mod">
            <ac:chgData name="Muhsina Beegum K P" userId="3911312d-98bb-487a-8b9a-ac0a2c82aef6" providerId="ADAL" clId="{205823B5-FF3F-40B3-B865-7DD60A64DAD7}" dt="2023-01-13T05:44:40.976" v="487"/>
            <ac:spMkLst>
              <pc:docMk/>
              <pc:sldMasterMk cId="545293071" sldId="2147483648"/>
              <pc:sldLayoutMk cId="2323011383" sldId="2147483663"/>
              <ac:spMk id="7" creationId="{91D62AD2-8714-53A7-A915-FDF914301E83}"/>
            </ac:spMkLst>
          </pc:spChg>
          <pc:spChg chg="add del">
            <ac:chgData name="Muhsina Beegum K P" userId="3911312d-98bb-487a-8b9a-ac0a2c82aef6" providerId="ADAL" clId="{205823B5-FF3F-40B3-B865-7DD60A64DAD7}" dt="2023-01-13T05:44:44.836" v="488" actId="11529"/>
            <ac:spMkLst>
              <pc:docMk/>
              <pc:sldMasterMk cId="545293071" sldId="2147483648"/>
              <pc:sldLayoutMk cId="2323011383" sldId="2147483663"/>
              <ac:spMk id="8" creationId="{60467FFF-6787-678B-34F5-0345701D0F09}"/>
            </ac:spMkLst>
          </pc:spChg>
          <pc:spChg chg="add del mod">
            <ac:chgData name="Muhsina Beegum K P" userId="3911312d-98bb-487a-8b9a-ac0a2c82aef6" providerId="ADAL" clId="{205823B5-FF3F-40B3-B865-7DD60A64DAD7}" dt="2023-01-13T05:44:47.719" v="489"/>
            <ac:spMkLst>
              <pc:docMk/>
              <pc:sldMasterMk cId="545293071" sldId="2147483648"/>
              <pc:sldLayoutMk cId="2323011383" sldId="2147483663"/>
              <ac:spMk id="9" creationId="{E5CB6AA6-AB50-1EEF-BF8D-A81E7143EAFF}"/>
            </ac:spMkLst>
          </pc:spChg>
          <pc:spChg chg="mod">
            <ac:chgData name="Muhsina Beegum K P" userId="3911312d-98bb-487a-8b9a-ac0a2c82aef6" providerId="ADAL" clId="{205823B5-FF3F-40B3-B865-7DD60A64DAD7}" dt="2023-01-13T05:44:47.719" v="489"/>
            <ac:spMkLst>
              <pc:docMk/>
              <pc:sldMasterMk cId="545293071" sldId="2147483648"/>
              <pc:sldLayoutMk cId="2323011383" sldId="2147483663"/>
              <ac:spMk id="10" creationId="{F66840A5-E14A-FDCC-DF08-D5DD51E52778}"/>
            </ac:spMkLst>
          </pc:spChg>
        </pc:sldLayoutChg>
        <pc:sldLayoutChg chg="addSp delSp modSp new mod">
          <pc:chgData name="Muhsina Beegum K P" userId="3911312d-98bb-487a-8b9a-ac0a2c82aef6" providerId="ADAL" clId="{205823B5-FF3F-40B3-B865-7DD60A64DAD7}" dt="2023-01-13T08:20:59.449" v="1309"/>
          <pc:sldLayoutMkLst>
            <pc:docMk/>
            <pc:sldMasterMk cId="545293071" sldId="2147483648"/>
            <pc:sldLayoutMk cId="3106823265" sldId="2147483664"/>
          </pc:sldLayoutMkLst>
          <pc:spChg chg="del">
            <ac:chgData name="Muhsina Beegum K P" userId="3911312d-98bb-487a-8b9a-ac0a2c82aef6" providerId="ADAL" clId="{205823B5-FF3F-40B3-B865-7DD60A64DAD7}" dt="2023-01-13T08:19:50.213" v="1294" actId="478"/>
            <ac:spMkLst>
              <pc:docMk/>
              <pc:sldMasterMk cId="545293071" sldId="2147483648"/>
              <pc:sldLayoutMk cId="3106823265" sldId="2147483664"/>
              <ac:spMk id="2" creationId="{F5A9CBCC-5B1E-9F80-B348-86A45EEA9F18}"/>
            </ac:spMkLst>
          </pc:spChg>
          <pc:spChg chg="add del mod">
            <ac:chgData name="Muhsina Beegum K P" userId="3911312d-98bb-487a-8b9a-ac0a2c82aef6" providerId="ADAL" clId="{205823B5-FF3F-40B3-B865-7DD60A64DAD7}" dt="2023-01-13T08:20:03.847" v="1297"/>
            <ac:spMkLst>
              <pc:docMk/>
              <pc:sldMasterMk cId="545293071" sldId="2147483648"/>
              <pc:sldLayoutMk cId="3106823265" sldId="2147483664"/>
              <ac:spMk id="3" creationId="{6C9816CD-514D-880C-5BB7-1AA1AA92EFA5}"/>
            </ac:spMkLst>
          </pc:spChg>
          <pc:spChg chg="add del">
            <ac:chgData name="Muhsina Beegum K P" userId="3911312d-98bb-487a-8b9a-ac0a2c82aef6" providerId="ADAL" clId="{205823B5-FF3F-40B3-B865-7DD60A64DAD7}" dt="2023-01-13T08:20:00.669" v="1296" actId="11529"/>
            <ac:spMkLst>
              <pc:docMk/>
              <pc:sldMasterMk cId="545293071" sldId="2147483648"/>
              <pc:sldLayoutMk cId="3106823265" sldId="2147483664"/>
              <ac:spMk id="4" creationId="{DF3AD54D-E0C3-7541-32BC-FF84C3467129}"/>
            </ac:spMkLst>
          </pc:spChg>
          <pc:spChg chg="add del mod">
            <ac:chgData name="Muhsina Beegum K P" userId="3911312d-98bb-487a-8b9a-ac0a2c82aef6" providerId="ADAL" clId="{205823B5-FF3F-40B3-B865-7DD60A64DAD7}" dt="2023-01-13T08:20:03.847" v="1297"/>
            <ac:spMkLst>
              <pc:docMk/>
              <pc:sldMasterMk cId="545293071" sldId="2147483648"/>
              <pc:sldLayoutMk cId="3106823265" sldId="2147483664"/>
              <ac:spMk id="5" creationId="{0E92BF8A-6CF2-A3C8-325D-CA23FBBD8564}"/>
            </ac:spMkLst>
          </pc:spChg>
          <pc:spChg chg="mod">
            <ac:chgData name="Muhsina Beegum K P" userId="3911312d-98bb-487a-8b9a-ac0a2c82aef6" providerId="ADAL" clId="{205823B5-FF3F-40B3-B865-7DD60A64DAD7}" dt="2023-01-13T08:20:03.847" v="1297"/>
            <ac:spMkLst>
              <pc:docMk/>
              <pc:sldMasterMk cId="545293071" sldId="2147483648"/>
              <pc:sldLayoutMk cId="3106823265" sldId="2147483664"/>
              <ac:spMk id="6" creationId="{D6A12D37-AD7C-7A23-DD82-3A6275BCBA17}"/>
            </ac:spMkLst>
          </pc:spChg>
          <pc:spChg chg="add del mod">
            <ac:chgData name="Muhsina Beegum K P" userId="3911312d-98bb-487a-8b9a-ac0a2c82aef6" providerId="ADAL" clId="{205823B5-FF3F-40B3-B865-7DD60A64DAD7}" dt="2023-01-13T08:20:59.449" v="1309"/>
            <ac:spMkLst>
              <pc:docMk/>
              <pc:sldMasterMk cId="545293071" sldId="2147483648"/>
              <pc:sldLayoutMk cId="3106823265" sldId="2147483664"/>
              <ac:spMk id="7" creationId="{6F4931B3-5794-105F-791C-90C4441B9981}"/>
            </ac:spMkLst>
          </pc:spChg>
          <pc:spChg chg="add del">
            <ac:chgData name="Muhsina Beegum K P" userId="3911312d-98bb-487a-8b9a-ac0a2c82aef6" providerId="ADAL" clId="{205823B5-FF3F-40B3-B865-7DD60A64DAD7}" dt="2023-01-13T08:20:55.862" v="1308" actId="11529"/>
            <ac:spMkLst>
              <pc:docMk/>
              <pc:sldMasterMk cId="545293071" sldId="2147483648"/>
              <pc:sldLayoutMk cId="3106823265" sldId="2147483664"/>
              <ac:spMk id="8" creationId="{8EBB5DA2-26C7-1C86-890E-127BB1FF1D70}"/>
            </ac:spMkLst>
          </pc:spChg>
          <pc:spChg chg="add del mod">
            <ac:chgData name="Muhsina Beegum K P" userId="3911312d-98bb-487a-8b9a-ac0a2c82aef6" providerId="ADAL" clId="{205823B5-FF3F-40B3-B865-7DD60A64DAD7}" dt="2023-01-13T08:20:59.449" v="1309"/>
            <ac:spMkLst>
              <pc:docMk/>
              <pc:sldMasterMk cId="545293071" sldId="2147483648"/>
              <pc:sldLayoutMk cId="3106823265" sldId="2147483664"/>
              <ac:spMk id="9" creationId="{98C1D6FC-A232-6F40-C210-F285A81949E2}"/>
            </ac:spMkLst>
          </pc:spChg>
          <pc:spChg chg="mod">
            <ac:chgData name="Muhsina Beegum K P" userId="3911312d-98bb-487a-8b9a-ac0a2c82aef6" providerId="ADAL" clId="{205823B5-FF3F-40B3-B865-7DD60A64DAD7}" dt="2023-01-13T08:20:59.449" v="1309"/>
            <ac:spMkLst>
              <pc:docMk/>
              <pc:sldMasterMk cId="545293071" sldId="2147483648"/>
              <pc:sldLayoutMk cId="3106823265" sldId="2147483664"/>
              <ac:spMk id="10" creationId="{E820AD2F-0F56-85F1-401D-4C96A8492E9C}"/>
            </ac:spMkLst>
          </pc:spChg>
        </pc:sldLayoutChg>
        <pc:sldLayoutChg chg="delSp new mod">
          <pc:chgData name="Muhsina Beegum K P" userId="3911312d-98bb-487a-8b9a-ac0a2c82aef6" providerId="ADAL" clId="{205823B5-FF3F-40B3-B865-7DD60A64DAD7}" dt="2023-01-13T09:29:15.962" v="1987" actId="478"/>
          <pc:sldLayoutMkLst>
            <pc:docMk/>
            <pc:sldMasterMk cId="545293071" sldId="2147483648"/>
            <pc:sldLayoutMk cId="4056468199" sldId="2147483665"/>
          </pc:sldLayoutMkLst>
          <pc:spChg chg="del">
            <ac:chgData name="Muhsina Beegum K P" userId="3911312d-98bb-487a-8b9a-ac0a2c82aef6" providerId="ADAL" clId="{205823B5-FF3F-40B3-B865-7DD60A64DAD7}" dt="2023-01-13T09:29:15.962" v="1987" actId="478"/>
            <ac:spMkLst>
              <pc:docMk/>
              <pc:sldMasterMk cId="545293071" sldId="2147483648"/>
              <pc:sldLayoutMk cId="4056468199" sldId="2147483665"/>
              <ac:spMk id="2" creationId="{C88356A9-3CDC-8130-46AD-77F11946D6DA}"/>
            </ac:spMkLst>
          </pc:spChg>
        </pc:sldLayoutChg>
        <pc:sldLayoutChg chg="addSp delSp modSp new mod">
          <pc:chgData name="Muhsina Beegum K P" userId="3911312d-98bb-487a-8b9a-ac0a2c82aef6" providerId="ADAL" clId="{205823B5-FF3F-40B3-B865-7DD60A64DAD7}" dt="2023-01-13T10:42:53.021" v="3088" actId="478"/>
          <pc:sldLayoutMkLst>
            <pc:docMk/>
            <pc:sldMasterMk cId="545293071" sldId="2147483648"/>
            <pc:sldLayoutMk cId="2340582312" sldId="2147483666"/>
          </pc:sldLayoutMkLst>
          <pc:spChg chg="del">
            <ac:chgData name="Muhsina Beegum K P" userId="3911312d-98bb-487a-8b9a-ac0a2c82aef6" providerId="ADAL" clId="{205823B5-FF3F-40B3-B865-7DD60A64DAD7}" dt="2023-01-13T09:29:13.959" v="1986" actId="478"/>
            <ac:spMkLst>
              <pc:docMk/>
              <pc:sldMasterMk cId="545293071" sldId="2147483648"/>
              <pc:sldLayoutMk cId="2340582312" sldId="2147483666"/>
              <ac:spMk id="2" creationId="{3836A870-069A-08A8-62DD-F65979BABA35}"/>
            </ac:spMkLst>
          </pc:spChg>
          <pc:spChg chg="add del mod">
            <ac:chgData name="Muhsina Beegum K P" userId="3911312d-98bb-487a-8b9a-ac0a2c82aef6" providerId="ADAL" clId="{205823B5-FF3F-40B3-B865-7DD60A64DAD7}" dt="2023-01-13T10:42:50.901" v="3086"/>
            <ac:spMkLst>
              <pc:docMk/>
              <pc:sldMasterMk cId="545293071" sldId="2147483648"/>
              <pc:sldLayoutMk cId="2340582312" sldId="2147483666"/>
              <ac:spMk id="3" creationId="{4DE7E8B3-03F9-10AD-86E0-A99940AA3F1E}"/>
            </ac:spMkLst>
          </pc:spChg>
          <pc:spChg chg="add del">
            <ac:chgData name="Muhsina Beegum K P" userId="3911312d-98bb-487a-8b9a-ac0a2c82aef6" providerId="ADAL" clId="{205823B5-FF3F-40B3-B865-7DD60A64DAD7}" dt="2023-01-13T10:42:47.666" v="3085" actId="11529"/>
            <ac:spMkLst>
              <pc:docMk/>
              <pc:sldMasterMk cId="545293071" sldId="2147483648"/>
              <pc:sldLayoutMk cId="2340582312" sldId="2147483666"/>
              <ac:spMk id="4" creationId="{C0B87653-2608-684A-EDD3-954022257655}"/>
            </ac:spMkLst>
          </pc:spChg>
          <pc:spChg chg="add del mod">
            <ac:chgData name="Muhsina Beegum K P" userId="3911312d-98bb-487a-8b9a-ac0a2c82aef6" providerId="ADAL" clId="{205823B5-FF3F-40B3-B865-7DD60A64DAD7}" dt="2023-01-13T10:42:50.901" v="3086"/>
            <ac:spMkLst>
              <pc:docMk/>
              <pc:sldMasterMk cId="545293071" sldId="2147483648"/>
              <pc:sldLayoutMk cId="2340582312" sldId="2147483666"/>
              <ac:spMk id="5" creationId="{61E2066A-E718-77B7-ADE9-E12BCD6AD7AD}"/>
            </ac:spMkLst>
          </pc:spChg>
          <pc:spChg chg="mod">
            <ac:chgData name="Muhsina Beegum K P" userId="3911312d-98bb-487a-8b9a-ac0a2c82aef6" providerId="ADAL" clId="{205823B5-FF3F-40B3-B865-7DD60A64DAD7}" dt="2023-01-13T10:42:50.901" v="3086"/>
            <ac:spMkLst>
              <pc:docMk/>
              <pc:sldMasterMk cId="545293071" sldId="2147483648"/>
              <pc:sldLayoutMk cId="2340582312" sldId="2147483666"/>
              <ac:spMk id="6" creationId="{11F4D349-8DAC-DFC9-5F15-DD97962FF462}"/>
            </ac:spMkLst>
          </pc:spChg>
          <pc:spChg chg="add del">
            <ac:chgData name="Muhsina Beegum K P" userId="3911312d-98bb-487a-8b9a-ac0a2c82aef6" providerId="ADAL" clId="{205823B5-FF3F-40B3-B865-7DD60A64DAD7}" dt="2023-01-13T10:42:51.250" v="3087" actId="11529"/>
            <ac:spMkLst>
              <pc:docMk/>
              <pc:sldMasterMk cId="545293071" sldId="2147483648"/>
              <pc:sldLayoutMk cId="2340582312" sldId="2147483666"/>
              <ac:spMk id="7" creationId="{639DE1E8-1544-0807-BFA6-E5B521CB656C}"/>
            </ac:spMkLst>
          </pc:spChg>
          <pc:spChg chg="add del mod">
            <ac:chgData name="Muhsina Beegum K P" userId="3911312d-98bb-487a-8b9a-ac0a2c82aef6" providerId="ADAL" clId="{205823B5-FF3F-40B3-B865-7DD60A64DAD7}" dt="2023-01-13T10:42:53.021" v="3088" actId="478"/>
            <ac:spMkLst>
              <pc:docMk/>
              <pc:sldMasterMk cId="545293071" sldId="2147483648"/>
              <pc:sldLayoutMk cId="2340582312" sldId="2147483666"/>
              <ac:spMk id="8" creationId="{6D3D4C84-01FC-0103-F0FB-DC1F1B1C294F}"/>
            </ac:spMkLst>
          </pc:spChg>
        </pc:sldLayoutChg>
        <pc:sldLayoutChg chg="addSp delSp modSp new mod ord">
          <pc:chgData name="Muhsina Beegum K P" userId="3911312d-98bb-487a-8b9a-ac0a2c82aef6" providerId="ADAL" clId="{205823B5-FF3F-40B3-B865-7DD60A64DAD7}" dt="2023-01-13T10:42:34.704" v="3083" actId="20578"/>
          <pc:sldLayoutMkLst>
            <pc:docMk/>
            <pc:sldMasterMk cId="545293071" sldId="2147483648"/>
            <pc:sldLayoutMk cId="3587123742" sldId="2147483667"/>
          </pc:sldLayoutMkLst>
          <pc:spChg chg="del">
            <ac:chgData name="Muhsina Beegum K P" userId="3911312d-98bb-487a-8b9a-ac0a2c82aef6" providerId="ADAL" clId="{205823B5-FF3F-40B3-B865-7DD60A64DAD7}" dt="2023-01-13T09:29:10.607" v="1984" actId="478"/>
            <ac:spMkLst>
              <pc:docMk/>
              <pc:sldMasterMk cId="545293071" sldId="2147483648"/>
              <pc:sldLayoutMk cId="3587123742" sldId="2147483667"/>
              <ac:spMk id="2" creationId="{1208A5D1-4F45-E348-F676-771748C11F3A}"/>
            </ac:spMkLst>
          </pc:spChg>
          <pc:spChg chg="add del mod">
            <ac:chgData name="Muhsina Beegum K P" userId="3911312d-98bb-487a-8b9a-ac0a2c82aef6" providerId="ADAL" clId="{205823B5-FF3F-40B3-B865-7DD60A64DAD7}" dt="2023-01-13T09:29:28.293" v="1991"/>
            <ac:spMkLst>
              <pc:docMk/>
              <pc:sldMasterMk cId="545293071" sldId="2147483648"/>
              <pc:sldLayoutMk cId="3587123742" sldId="2147483667"/>
              <ac:spMk id="3" creationId="{47A7D800-D1D8-A75E-7FFC-4FD9361B5A62}"/>
            </ac:spMkLst>
          </pc:spChg>
          <pc:spChg chg="add del mod">
            <ac:chgData name="Muhsina Beegum K P" userId="3911312d-98bb-487a-8b9a-ac0a2c82aef6" providerId="ADAL" clId="{205823B5-FF3F-40B3-B865-7DD60A64DAD7}" dt="2023-01-13T09:29:34.946" v="1993"/>
            <ac:spMkLst>
              <pc:docMk/>
              <pc:sldMasterMk cId="545293071" sldId="2147483648"/>
              <pc:sldLayoutMk cId="3587123742" sldId="2147483667"/>
              <ac:spMk id="4" creationId="{D1E4AF00-4466-CA7B-C3CB-243A5522A162}"/>
            </ac:spMkLst>
          </pc:spChg>
          <pc:spChg chg="add del mod">
            <ac:chgData name="Muhsina Beegum K P" userId="3911312d-98bb-487a-8b9a-ac0a2c82aef6" providerId="ADAL" clId="{205823B5-FF3F-40B3-B865-7DD60A64DAD7}" dt="2023-01-13T09:29:42.362" v="1995"/>
            <ac:spMkLst>
              <pc:docMk/>
              <pc:sldMasterMk cId="545293071" sldId="2147483648"/>
              <pc:sldLayoutMk cId="3587123742" sldId="2147483667"/>
              <ac:spMk id="5" creationId="{0FA6B3FE-43B2-F59C-3016-20D094348D69}"/>
            </ac:spMkLst>
          </pc:spChg>
          <pc:spChg chg="add del">
            <ac:chgData name="Muhsina Beegum K P" userId="3911312d-98bb-487a-8b9a-ac0a2c82aef6" providerId="ADAL" clId="{205823B5-FF3F-40B3-B865-7DD60A64DAD7}" dt="2023-01-13T09:29:24.439" v="1990" actId="11529"/>
            <ac:spMkLst>
              <pc:docMk/>
              <pc:sldMasterMk cId="545293071" sldId="2147483648"/>
              <pc:sldLayoutMk cId="3587123742" sldId="2147483667"/>
              <ac:spMk id="6" creationId="{9C5074F5-2152-346D-33F7-38AD22D70F69}"/>
            </ac:spMkLst>
          </pc:spChg>
          <pc:spChg chg="add del mod">
            <ac:chgData name="Muhsina Beegum K P" userId="3911312d-98bb-487a-8b9a-ac0a2c82aef6" providerId="ADAL" clId="{205823B5-FF3F-40B3-B865-7DD60A64DAD7}" dt="2023-01-13T09:29:28.293" v="1991"/>
            <ac:spMkLst>
              <pc:docMk/>
              <pc:sldMasterMk cId="545293071" sldId="2147483648"/>
              <pc:sldLayoutMk cId="3587123742" sldId="2147483667"/>
              <ac:spMk id="7" creationId="{52EB93FF-7297-707F-8426-879CF2A49953}"/>
            </ac:spMkLst>
          </pc:spChg>
          <pc:spChg chg="mod">
            <ac:chgData name="Muhsina Beegum K P" userId="3911312d-98bb-487a-8b9a-ac0a2c82aef6" providerId="ADAL" clId="{205823B5-FF3F-40B3-B865-7DD60A64DAD7}" dt="2023-01-13T09:29:28.293" v="1991"/>
            <ac:spMkLst>
              <pc:docMk/>
              <pc:sldMasterMk cId="545293071" sldId="2147483648"/>
              <pc:sldLayoutMk cId="3587123742" sldId="2147483667"/>
              <ac:spMk id="8" creationId="{2459DF2B-80BE-FF53-8273-5C2C1E958539}"/>
            </ac:spMkLst>
          </pc:spChg>
          <pc:spChg chg="add del">
            <ac:chgData name="Muhsina Beegum K P" userId="3911312d-98bb-487a-8b9a-ac0a2c82aef6" providerId="ADAL" clId="{205823B5-FF3F-40B3-B865-7DD60A64DAD7}" dt="2023-01-13T09:29:31.887" v="1992" actId="11529"/>
            <ac:spMkLst>
              <pc:docMk/>
              <pc:sldMasterMk cId="545293071" sldId="2147483648"/>
              <pc:sldLayoutMk cId="3587123742" sldId="2147483667"/>
              <ac:spMk id="9" creationId="{DC31B083-C0E6-90AD-5494-FD1AFB74914A}"/>
            </ac:spMkLst>
          </pc:spChg>
          <pc:spChg chg="add del mod">
            <ac:chgData name="Muhsina Beegum K P" userId="3911312d-98bb-487a-8b9a-ac0a2c82aef6" providerId="ADAL" clId="{205823B5-FF3F-40B3-B865-7DD60A64DAD7}" dt="2023-01-13T09:29:34.946" v="1993"/>
            <ac:spMkLst>
              <pc:docMk/>
              <pc:sldMasterMk cId="545293071" sldId="2147483648"/>
              <pc:sldLayoutMk cId="3587123742" sldId="2147483667"/>
              <ac:spMk id="10" creationId="{AABB2ED2-1939-00E0-A920-D9C89658677A}"/>
            </ac:spMkLst>
          </pc:spChg>
          <pc:spChg chg="mod">
            <ac:chgData name="Muhsina Beegum K P" userId="3911312d-98bb-487a-8b9a-ac0a2c82aef6" providerId="ADAL" clId="{205823B5-FF3F-40B3-B865-7DD60A64DAD7}" dt="2023-01-13T09:29:34.946" v="1993"/>
            <ac:spMkLst>
              <pc:docMk/>
              <pc:sldMasterMk cId="545293071" sldId="2147483648"/>
              <pc:sldLayoutMk cId="3587123742" sldId="2147483667"/>
              <ac:spMk id="11" creationId="{C352B30C-B221-4A9A-6726-8919CB8F0DD1}"/>
            </ac:spMkLst>
          </pc:spChg>
          <pc:spChg chg="add del">
            <ac:chgData name="Muhsina Beegum K P" userId="3911312d-98bb-487a-8b9a-ac0a2c82aef6" providerId="ADAL" clId="{205823B5-FF3F-40B3-B865-7DD60A64DAD7}" dt="2023-01-13T09:29:38.962" v="1994" actId="11529"/>
            <ac:spMkLst>
              <pc:docMk/>
              <pc:sldMasterMk cId="545293071" sldId="2147483648"/>
              <pc:sldLayoutMk cId="3587123742" sldId="2147483667"/>
              <ac:spMk id="12" creationId="{D0026BF2-C7E6-26AE-D2B5-201AECF60B4F}"/>
            </ac:spMkLst>
          </pc:spChg>
          <pc:spChg chg="add del mod">
            <ac:chgData name="Muhsina Beegum K P" userId="3911312d-98bb-487a-8b9a-ac0a2c82aef6" providerId="ADAL" clId="{205823B5-FF3F-40B3-B865-7DD60A64DAD7}" dt="2023-01-13T09:29:42.362" v="1995"/>
            <ac:spMkLst>
              <pc:docMk/>
              <pc:sldMasterMk cId="545293071" sldId="2147483648"/>
              <pc:sldLayoutMk cId="3587123742" sldId="2147483667"/>
              <ac:spMk id="13" creationId="{B48A160D-BE35-79D9-1A5E-670C9C383CAE}"/>
            </ac:spMkLst>
          </pc:spChg>
          <pc:spChg chg="mod">
            <ac:chgData name="Muhsina Beegum K P" userId="3911312d-98bb-487a-8b9a-ac0a2c82aef6" providerId="ADAL" clId="{205823B5-FF3F-40B3-B865-7DD60A64DAD7}" dt="2023-01-13T09:29:42.362" v="1995"/>
            <ac:spMkLst>
              <pc:docMk/>
              <pc:sldMasterMk cId="545293071" sldId="2147483648"/>
              <pc:sldLayoutMk cId="3587123742" sldId="2147483667"/>
              <ac:spMk id="14" creationId="{7204D459-C38A-6FF4-19C8-BA6F76D6296B}"/>
            </ac:spMkLst>
          </pc:spChg>
        </pc:sldLayoutChg>
        <pc:sldLayoutChg chg="delSp new mod">
          <pc:chgData name="Muhsina Beegum K P" userId="3911312d-98bb-487a-8b9a-ac0a2c82aef6" providerId="ADAL" clId="{205823B5-FF3F-40B3-B865-7DD60A64DAD7}" dt="2023-01-13T09:29:19.385" v="1989" actId="478"/>
          <pc:sldLayoutMkLst>
            <pc:docMk/>
            <pc:sldMasterMk cId="545293071" sldId="2147483648"/>
            <pc:sldLayoutMk cId="2277164512" sldId="2147483668"/>
          </pc:sldLayoutMkLst>
          <pc:spChg chg="del">
            <ac:chgData name="Muhsina Beegum K P" userId="3911312d-98bb-487a-8b9a-ac0a2c82aef6" providerId="ADAL" clId="{205823B5-FF3F-40B3-B865-7DD60A64DAD7}" dt="2023-01-13T09:29:19.385" v="1989" actId="478"/>
            <ac:spMkLst>
              <pc:docMk/>
              <pc:sldMasterMk cId="545293071" sldId="2147483648"/>
              <pc:sldLayoutMk cId="2277164512" sldId="2147483668"/>
              <ac:spMk id="2" creationId="{74B8A923-A8CE-B07A-B43F-B3AD257AC231}"/>
            </ac:spMkLst>
          </pc:spChg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499061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1B3D6111-357C-750C-1A13-2C85B945E94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341124" y="3126465"/>
            <a:ext cx="7509752" cy="1819072"/>
          </a:xfrm>
          <a:custGeom>
            <a:avLst/>
            <a:gdLst>
              <a:gd name="connsiteX0" fmla="*/ 0 w 7509752"/>
              <a:gd name="connsiteY0" fmla="*/ 0 h 1819072"/>
              <a:gd name="connsiteX1" fmla="*/ 7509752 w 7509752"/>
              <a:gd name="connsiteY1" fmla="*/ 0 h 1819072"/>
              <a:gd name="connsiteX2" fmla="*/ 7509752 w 7509752"/>
              <a:gd name="connsiteY2" fmla="*/ 1819072 h 1819072"/>
              <a:gd name="connsiteX3" fmla="*/ 0 w 7509752"/>
              <a:gd name="connsiteY3" fmla="*/ 1819072 h 1819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09752" h="1819072">
                <a:moveTo>
                  <a:pt x="0" y="0"/>
                </a:moveTo>
                <a:lnTo>
                  <a:pt x="7509752" y="0"/>
                </a:lnTo>
                <a:lnTo>
                  <a:pt x="7509752" y="1819072"/>
                </a:lnTo>
                <a:lnTo>
                  <a:pt x="0" y="181907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838768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41F9965-1976-184F-50C3-9DAF4D28454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420238" y="549275"/>
            <a:ext cx="4675761" cy="5759450"/>
          </a:xfrm>
          <a:custGeom>
            <a:avLst/>
            <a:gdLst>
              <a:gd name="connsiteX0" fmla="*/ 0 w 4675761"/>
              <a:gd name="connsiteY0" fmla="*/ 0 h 5759450"/>
              <a:gd name="connsiteX1" fmla="*/ 4675761 w 4675761"/>
              <a:gd name="connsiteY1" fmla="*/ 0 h 5759450"/>
              <a:gd name="connsiteX2" fmla="*/ 4675761 w 4675761"/>
              <a:gd name="connsiteY2" fmla="*/ 5759450 h 5759450"/>
              <a:gd name="connsiteX3" fmla="*/ 0 w 4675761"/>
              <a:gd name="connsiteY3" fmla="*/ 5759450 h 5759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75761" h="5759450">
                <a:moveTo>
                  <a:pt x="0" y="0"/>
                </a:moveTo>
                <a:lnTo>
                  <a:pt x="4675761" y="0"/>
                </a:lnTo>
                <a:lnTo>
                  <a:pt x="4675761" y="5759450"/>
                </a:lnTo>
                <a:lnTo>
                  <a:pt x="0" y="575945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78D28588-F8B0-CE2A-4E3A-AA9D8F75766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122901" y="1918008"/>
            <a:ext cx="3317126" cy="3093001"/>
          </a:xfrm>
          <a:custGeom>
            <a:avLst/>
            <a:gdLst>
              <a:gd name="connsiteX0" fmla="*/ 0 w 3317126"/>
              <a:gd name="connsiteY0" fmla="*/ 0 h 3093001"/>
              <a:gd name="connsiteX1" fmla="*/ 3317126 w 3317126"/>
              <a:gd name="connsiteY1" fmla="*/ 0 h 3093001"/>
              <a:gd name="connsiteX2" fmla="*/ 3317126 w 3317126"/>
              <a:gd name="connsiteY2" fmla="*/ 3093001 h 3093001"/>
              <a:gd name="connsiteX3" fmla="*/ 0 w 3317126"/>
              <a:gd name="connsiteY3" fmla="*/ 3093001 h 3093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17126" h="3093001">
                <a:moveTo>
                  <a:pt x="0" y="0"/>
                </a:moveTo>
                <a:lnTo>
                  <a:pt x="3317126" y="0"/>
                </a:lnTo>
                <a:lnTo>
                  <a:pt x="3317126" y="3093001"/>
                </a:lnTo>
                <a:lnTo>
                  <a:pt x="0" y="309300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543156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C7B69B9F-9C31-FC8B-8827-0E177A8D955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889125" y="1396722"/>
            <a:ext cx="2008583" cy="2776817"/>
          </a:xfrm>
          <a:custGeom>
            <a:avLst/>
            <a:gdLst>
              <a:gd name="connsiteX0" fmla="*/ 0 w 2008583"/>
              <a:gd name="connsiteY0" fmla="*/ 0 h 2776817"/>
              <a:gd name="connsiteX1" fmla="*/ 2008583 w 2008583"/>
              <a:gd name="connsiteY1" fmla="*/ 0 h 2776817"/>
              <a:gd name="connsiteX2" fmla="*/ 2008583 w 2008583"/>
              <a:gd name="connsiteY2" fmla="*/ 2776817 h 2776817"/>
              <a:gd name="connsiteX3" fmla="*/ 0 w 2008583"/>
              <a:gd name="connsiteY3" fmla="*/ 2776817 h 2776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08583" h="2776817">
                <a:moveTo>
                  <a:pt x="0" y="0"/>
                </a:moveTo>
                <a:lnTo>
                  <a:pt x="2008583" y="0"/>
                </a:lnTo>
                <a:lnTo>
                  <a:pt x="2008583" y="2776817"/>
                </a:lnTo>
                <a:lnTo>
                  <a:pt x="0" y="277681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1767602E-5807-FBF4-2DB7-3B721F825FA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033722" y="1396721"/>
            <a:ext cx="2009328" cy="2776926"/>
          </a:xfrm>
          <a:custGeom>
            <a:avLst/>
            <a:gdLst>
              <a:gd name="connsiteX0" fmla="*/ 0 w 2009328"/>
              <a:gd name="connsiteY0" fmla="*/ 0 h 2776926"/>
              <a:gd name="connsiteX1" fmla="*/ 2009328 w 2009328"/>
              <a:gd name="connsiteY1" fmla="*/ 0 h 2776926"/>
              <a:gd name="connsiteX2" fmla="*/ 2009328 w 2009328"/>
              <a:gd name="connsiteY2" fmla="*/ 2776926 h 2776926"/>
              <a:gd name="connsiteX3" fmla="*/ 0 w 2009328"/>
              <a:gd name="connsiteY3" fmla="*/ 2776926 h 2776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09328" h="2776926">
                <a:moveTo>
                  <a:pt x="0" y="0"/>
                </a:moveTo>
                <a:lnTo>
                  <a:pt x="2009328" y="0"/>
                </a:lnTo>
                <a:lnTo>
                  <a:pt x="2009328" y="2776926"/>
                </a:lnTo>
                <a:lnTo>
                  <a:pt x="0" y="277692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760A1C01-6057-E292-F15A-A2DB2618151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324965" y="1396721"/>
            <a:ext cx="2009328" cy="2776926"/>
          </a:xfrm>
          <a:custGeom>
            <a:avLst/>
            <a:gdLst>
              <a:gd name="connsiteX0" fmla="*/ 0 w 2009328"/>
              <a:gd name="connsiteY0" fmla="*/ 0 h 2776926"/>
              <a:gd name="connsiteX1" fmla="*/ 2009328 w 2009328"/>
              <a:gd name="connsiteY1" fmla="*/ 0 h 2776926"/>
              <a:gd name="connsiteX2" fmla="*/ 2009328 w 2009328"/>
              <a:gd name="connsiteY2" fmla="*/ 2776926 h 2776926"/>
              <a:gd name="connsiteX3" fmla="*/ 0 w 2009328"/>
              <a:gd name="connsiteY3" fmla="*/ 2776926 h 2776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09328" h="2776926">
                <a:moveTo>
                  <a:pt x="0" y="0"/>
                </a:moveTo>
                <a:lnTo>
                  <a:pt x="2009328" y="0"/>
                </a:lnTo>
                <a:lnTo>
                  <a:pt x="2009328" y="2776926"/>
                </a:lnTo>
                <a:lnTo>
                  <a:pt x="0" y="277692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770384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4E780C18-00DA-9300-4D1A-4E668320149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891030" y="3143250"/>
            <a:ext cx="1649236" cy="1649161"/>
          </a:xfrm>
          <a:custGeom>
            <a:avLst/>
            <a:gdLst>
              <a:gd name="connsiteX0" fmla="*/ 0 w 1649236"/>
              <a:gd name="connsiteY0" fmla="*/ 0 h 1649161"/>
              <a:gd name="connsiteX1" fmla="*/ 1649236 w 1649236"/>
              <a:gd name="connsiteY1" fmla="*/ 0 h 1649161"/>
              <a:gd name="connsiteX2" fmla="*/ 1649236 w 1649236"/>
              <a:gd name="connsiteY2" fmla="*/ 1649161 h 1649161"/>
              <a:gd name="connsiteX3" fmla="*/ 0 w 1649236"/>
              <a:gd name="connsiteY3" fmla="*/ 1649161 h 16491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49236" h="1649161">
                <a:moveTo>
                  <a:pt x="0" y="0"/>
                </a:moveTo>
                <a:lnTo>
                  <a:pt x="1649236" y="0"/>
                </a:lnTo>
                <a:lnTo>
                  <a:pt x="1649236" y="1649161"/>
                </a:lnTo>
                <a:lnTo>
                  <a:pt x="0" y="164916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E547D962-091B-C2A0-F391-76DCCEF7A19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226969" y="3143175"/>
            <a:ext cx="1649236" cy="1649236"/>
          </a:xfrm>
          <a:custGeom>
            <a:avLst/>
            <a:gdLst>
              <a:gd name="connsiteX0" fmla="*/ 0 w 1649236"/>
              <a:gd name="connsiteY0" fmla="*/ 0 h 1649236"/>
              <a:gd name="connsiteX1" fmla="*/ 1649236 w 1649236"/>
              <a:gd name="connsiteY1" fmla="*/ 0 h 1649236"/>
              <a:gd name="connsiteX2" fmla="*/ 1649236 w 1649236"/>
              <a:gd name="connsiteY2" fmla="*/ 1649236 h 1649236"/>
              <a:gd name="connsiteX3" fmla="*/ 0 w 1649236"/>
              <a:gd name="connsiteY3" fmla="*/ 1649236 h 1649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49236" h="1649236">
                <a:moveTo>
                  <a:pt x="0" y="0"/>
                </a:moveTo>
                <a:lnTo>
                  <a:pt x="1649236" y="0"/>
                </a:lnTo>
                <a:lnTo>
                  <a:pt x="1649236" y="1649236"/>
                </a:lnTo>
                <a:lnTo>
                  <a:pt x="0" y="164923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0986BC82-B393-7340-5CFF-5DB3486606B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98060" y="3143175"/>
            <a:ext cx="1649236" cy="1649236"/>
          </a:xfrm>
          <a:custGeom>
            <a:avLst/>
            <a:gdLst>
              <a:gd name="connsiteX0" fmla="*/ 0 w 1649236"/>
              <a:gd name="connsiteY0" fmla="*/ 0 h 1649236"/>
              <a:gd name="connsiteX1" fmla="*/ 1649236 w 1649236"/>
              <a:gd name="connsiteY1" fmla="*/ 0 h 1649236"/>
              <a:gd name="connsiteX2" fmla="*/ 1649236 w 1649236"/>
              <a:gd name="connsiteY2" fmla="*/ 1649236 h 1649236"/>
              <a:gd name="connsiteX3" fmla="*/ 0 w 1649236"/>
              <a:gd name="connsiteY3" fmla="*/ 1649236 h 1649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49236" h="1649236">
                <a:moveTo>
                  <a:pt x="0" y="0"/>
                </a:moveTo>
                <a:lnTo>
                  <a:pt x="1649236" y="0"/>
                </a:lnTo>
                <a:lnTo>
                  <a:pt x="1649236" y="1649236"/>
                </a:lnTo>
                <a:lnTo>
                  <a:pt x="0" y="164923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D5F9D5C0-A437-33D3-E18B-4C0D455B1A8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569151" y="3143175"/>
            <a:ext cx="1649236" cy="1649236"/>
          </a:xfrm>
          <a:custGeom>
            <a:avLst/>
            <a:gdLst>
              <a:gd name="connsiteX0" fmla="*/ 0 w 1649236"/>
              <a:gd name="connsiteY0" fmla="*/ 0 h 1649236"/>
              <a:gd name="connsiteX1" fmla="*/ 1649236 w 1649236"/>
              <a:gd name="connsiteY1" fmla="*/ 0 h 1649236"/>
              <a:gd name="connsiteX2" fmla="*/ 1649236 w 1649236"/>
              <a:gd name="connsiteY2" fmla="*/ 1649236 h 1649236"/>
              <a:gd name="connsiteX3" fmla="*/ 0 w 1649236"/>
              <a:gd name="connsiteY3" fmla="*/ 1649236 h 1649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49236" h="1649236">
                <a:moveTo>
                  <a:pt x="0" y="0"/>
                </a:moveTo>
                <a:lnTo>
                  <a:pt x="1649236" y="0"/>
                </a:lnTo>
                <a:lnTo>
                  <a:pt x="1649236" y="1649236"/>
                </a:lnTo>
                <a:lnTo>
                  <a:pt x="0" y="164923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8170808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1D62AD2-8714-53A7-A915-FDF914301E8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767212" y="3652968"/>
            <a:ext cx="1985161" cy="2074593"/>
          </a:xfrm>
          <a:custGeom>
            <a:avLst/>
            <a:gdLst>
              <a:gd name="connsiteX0" fmla="*/ 0 w 1985161"/>
              <a:gd name="connsiteY0" fmla="*/ 0 h 2074593"/>
              <a:gd name="connsiteX1" fmla="*/ 1985161 w 1985161"/>
              <a:gd name="connsiteY1" fmla="*/ 0 h 2074593"/>
              <a:gd name="connsiteX2" fmla="*/ 1985161 w 1985161"/>
              <a:gd name="connsiteY2" fmla="*/ 2074593 h 2074593"/>
              <a:gd name="connsiteX3" fmla="*/ 0 w 1985161"/>
              <a:gd name="connsiteY3" fmla="*/ 2074593 h 2074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5161" h="2074593">
                <a:moveTo>
                  <a:pt x="0" y="0"/>
                </a:moveTo>
                <a:lnTo>
                  <a:pt x="1985161" y="0"/>
                </a:lnTo>
                <a:lnTo>
                  <a:pt x="1985161" y="2074593"/>
                </a:lnTo>
                <a:lnTo>
                  <a:pt x="0" y="207459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F66840A5-E14A-FDCC-DF08-D5DD51E5277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653442" y="3652968"/>
            <a:ext cx="1985161" cy="2074593"/>
          </a:xfrm>
          <a:custGeom>
            <a:avLst/>
            <a:gdLst>
              <a:gd name="connsiteX0" fmla="*/ 0 w 1985161"/>
              <a:gd name="connsiteY0" fmla="*/ 0 h 2074593"/>
              <a:gd name="connsiteX1" fmla="*/ 1985161 w 1985161"/>
              <a:gd name="connsiteY1" fmla="*/ 0 h 2074593"/>
              <a:gd name="connsiteX2" fmla="*/ 1985161 w 1985161"/>
              <a:gd name="connsiteY2" fmla="*/ 2074593 h 2074593"/>
              <a:gd name="connsiteX3" fmla="*/ 0 w 1985161"/>
              <a:gd name="connsiteY3" fmla="*/ 2074593 h 2074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5161" h="2074593">
                <a:moveTo>
                  <a:pt x="0" y="0"/>
                </a:moveTo>
                <a:lnTo>
                  <a:pt x="1985161" y="0"/>
                </a:lnTo>
                <a:lnTo>
                  <a:pt x="1985161" y="2074593"/>
                </a:lnTo>
                <a:lnTo>
                  <a:pt x="0" y="207459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2301138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43E4D5D7-CC0F-DCC5-5455-EA5F22CFE22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 rot="1659911">
            <a:off x="6801984" y="2014678"/>
            <a:ext cx="1432093" cy="3105574"/>
          </a:xfrm>
          <a:custGeom>
            <a:avLst/>
            <a:gdLst>
              <a:gd name="connsiteX0" fmla="*/ 87046 w 1432093"/>
              <a:gd name="connsiteY0" fmla="*/ 11483 h 3105574"/>
              <a:gd name="connsiteX1" fmla="*/ 142539 w 1432093"/>
              <a:gd name="connsiteY1" fmla="*/ 267 h 3105574"/>
              <a:gd name="connsiteX2" fmla="*/ 1288834 w 1432093"/>
              <a:gd name="connsiteY2" fmla="*/ 1 h 3105574"/>
              <a:gd name="connsiteX3" fmla="*/ 1431438 w 1432093"/>
              <a:gd name="connsiteY3" fmla="*/ 142538 h 3105574"/>
              <a:gd name="connsiteX4" fmla="*/ 1432093 w 1432093"/>
              <a:gd name="connsiteY4" fmla="*/ 2962703 h 3105574"/>
              <a:gd name="connsiteX5" fmla="*/ 1289555 w 1432093"/>
              <a:gd name="connsiteY5" fmla="*/ 3105307 h 3105574"/>
              <a:gd name="connsiteX6" fmla="*/ 143260 w 1432093"/>
              <a:gd name="connsiteY6" fmla="*/ 3105574 h 3105574"/>
              <a:gd name="connsiteX7" fmla="*/ 656 w 1432093"/>
              <a:gd name="connsiteY7" fmla="*/ 2963036 h 3105574"/>
              <a:gd name="connsiteX8" fmla="*/ 1 w 1432093"/>
              <a:gd name="connsiteY8" fmla="*/ 142871 h 3105574"/>
              <a:gd name="connsiteX9" fmla="*/ 87046 w 1432093"/>
              <a:gd name="connsiteY9" fmla="*/ 11483 h 3105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432093" h="3105574">
                <a:moveTo>
                  <a:pt x="87046" y="11483"/>
                </a:moveTo>
                <a:cubicBezTo>
                  <a:pt x="104101" y="4265"/>
                  <a:pt x="122854" y="271"/>
                  <a:pt x="142539" y="267"/>
                </a:cubicBezTo>
                <a:lnTo>
                  <a:pt x="1288834" y="1"/>
                </a:lnTo>
                <a:cubicBezTo>
                  <a:pt x="1367574" y="-18"/>
                  <a:pt x="1431419" y="63798"/>
                  <a:pt x="1431438" y="142538"/>
                </a:cubicBezTo>
                <a:lnTo>
                  <a:pt x="1432093" y="2962703"/>
                </a:lnTo>
                <a:cubicBezTo>
                  <a:pt x="1432110" y="3041443"/>
                  <a:pt x="1368295" y="3105289"/>
                  <a:pt x="1289555" y="3105307"/>
                </a:cubicBezTo>
                <a:lnTo>
                  <a:pt x="143260" y="3105574"/>
                </a:lnTo>
                <a:cubicBezTo>
                  <a:pt x="64520" y="3105591"/>
                  <a:pt x="674" y="3041776"/>
                  <a:pt x="656" y="2963036"/>
                </a:cubicBezTo>
                <a:lnTo>
                  <a:pt x="1" y="142871"/>
                </a:lnTo>
                <a:cubicBezTo>
                  <a:pt x="-13" y="83816"/>
                  <a:pt x="35880" y="33138"/>
                  <a:pt x="87046" y="11483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381A1AA2-BED3-FD4E-52CE-31E0CCCE101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 rot="1613357">
            <a:off x="9121260" y="1444366"/>
            <a:ext cx="1471525" cy="3120342"/>
          </a:xfrm>
          <a:custGeom>
            <a:avLst/>
            <a:gdLst>
              <a:gd name="connsiteX0" fmla="*/ 126523 w 1471525"/>
              <a:gd name="connsiteY0" fmla="*/ 10497 h 3120342"/>
              <a:gd name="connsiteX1" fmla="*/ 182265 w 1471525"/>
              <a:gd name="connsiteY1" fmla="*/ 13 h 3120342"/>
              <a:gd name="connsiteX2" fmla="*/ 1330590 w 1471525"/>
              <a:gd name="connsiteY2" fmla="*/ 15298 h 3120342"/>
              <a:gd name="connsiteX3" fmla="*/ 1471513 w 1471525"/>
              <a:gd name="connsiteY3" fmla="*/ 160023 h 3120342"/>
              <a:gd name="connsiteX4" fmla="*/ 1433985 w 1471525"/>
              <a:gd name="connsiteY4" fmla="*/ 2979408 h 3120342"/>
              <a:gd name="connsiteX5" fmla="*/ 1289261 w 1471525"/>
              <a:gd name="connsiteY5" fmla="*/ 3120330 h 3120342"/>
              <a:gd name="connsiteX6" fmla="*/ 140936 w 1471525"/>
              <a:gd name="connsiteY6" fmla="*/ 3105045 h 3120342"/>
              <a:gd name="connsiteX7" fmla="*/ 13 w 1471525"/>
              <a:gd name="connsiteY7" fmla="*/ 2960320 h 3120342"/>
              <a:gd name="connsiteX8" fmla="*/ 37541 w 1471525"/>
              <a:gd name="connsiteY8" fmla="*/ 140935 h 3120342"/>
              <a:gd name="connsiteX9" fmla="*/ 126523 w 1471525"/>
              <a:gd name="connsiteY9" fmla="*/ 10497 h 3120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471525" h="3120342">
                <a:moveTo>
                  <a:pt x="126523" y="10497"/>
                </a:moveTo>
                <a:cubicBezTo>
                  <a:pt x="143706" y="3497"/>
                  <a:pt x="162545" y="-249"/>
                  <a:pt x="182265" y="13"/>
                </a:cubicBezTo>
                <a:lnTo>
                  <a:pt x="1330590" y="15298"/>
                </a:lnTo>
                <a:cubicBezTo>
                  <a:pt x="1409470" y="16348"/>
                  <a:pt x="1472563" y="81144"/>
                  <a:pt x="1471513" y="160023"/>
                </a:cubicBezTo>
                <a:lnTo>
                  <a:pt x="1433985" y="2979408"/>
                </a:lnTo>
                <a:cubicBezTo>
                  <a:pt x="1432935" y="3058287"/>
                  <a:pt x="1368139" y="3121380"/>
                  <a:pt x="1289261" y="3120330"/>
                </a:cubicBezTo>
                <a:lnTo>
                  <a:pt x="140936" y="3105045"/>
                </a:lnTo>
                <a:cubicBezTo>
                  <a:pt x="62057" y="3103995"/>
                  <a:pt x="-1037" y="3039200"/>
                  <a:pt x="13" y="2960320"/>
                </a:cubicBezTo>
                <a:lnTo>
                  <a:pt x="37541" y="140935"/>
                </a:lnTo>
                <a:cubicBezTo>
                  <a:pt x="38329" y="81776"/>
                  <a:pt x="74974" y="31496"/>
                  <a:pt x="126523" y="10497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3911790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D6A12D37-AD7C-7A23-DD82-3A6275BCBA1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682948" y="3120887"/>
            <a:ext cx="3548266" cy="3187838"/>
          </a:xfrm>
          <a:custGeom>
            <a:avLst/>
            <a:gdLst>
              <a:gd name="connsiteX0" fmla="*/ 0 w 3548266"/>
              <a:gd name="connsiteY0" fmla="*/ 0 h 3187838"/>
              <a:gd name="connsiteX1" fmla="*/ 3548266 w 3548266"/>
              <a:gd name="connsiteY1" fmla="*/ 0 h 3187838"/>
              <a:gd name="connsiteX2" fmla="*/ 3548266 w 3548266"/>
              <a:gd name="connsiteY2" fmla="*/ 3187838 h 3187838"/>
              <a:gd name="connsiteX3" fmla="*/ 0 w 3548266"/>
              <a:gd name="connsiteY3" fmla="*/ 3187838 h 318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48266" h="3187838">
                <a:moveTo>
                  <a:pt x="0" y="0"/>
                </a:moveTo>
                <a:lnTo>
                  <a:pt x="3548266" y="0"/>
                </a:lnTo>
                <a:lnTo>
                  <a:pt x="3548266" y="3187838"/>
                </a:lnTo>
                <a:lnTo>
                  <a:pt x="0" y="318783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E820AD2F-0F56-85F1-401D-4C96A8492E9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682948" y="4556873"/>
            <a:ext cx="3548266" cy="1596847"/>
          </a:xfrm>
          <a:custGeom>
            <a:avLst/>
            <a:gdLst>
              <a:gd name="connsiteX0" fmla="*/ 0 w 3548266"/>
              <a:gd name="connsiteY0" fmla="*/ 0 h 1596847"/>
              <a:gd name="connsiteX1" fmla="*/ 3548266 w 3548266"/>
              <a:gd name="connsiteY1" fmla="*/ 0 h 1596847"/>
              <a:gd name="connsiteX2" fmla="*/ 3548266 w 3548266"/>
              <a:gd name="connsiteY2" fmla="*/ 1596847 h 1596847"/>
              <a:gd name="connsiteX3" fmla="*/ 0 w 3548266"/>
              <a:gd name="connsiteY3" fmla="*/ 1596847 h 1596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48266" h="1596847">
                <a:moveTo>
                  <a:pt x="0" y="0"/>
                </a:moveTo>
                <a:lnTo>
                  <a:pt x="3548266" y="0"/>
                </a:lnTo>
                <a:lnTo>
                  <a:pt x="3548266" y="1596847"/>
                </a:lnTo>
                <a:lnTo>
                  <a:pt x="0" y="159684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068232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5646819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2459DF2B-80BE-FF53-8273-5C2C1E95853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633253" y="2526553"/>
            <a:ext cx="914400" cy="914400"/>
          </a:xfrm>
          <a:custGeom>
            <a:avLst/>
            <a:gdLst>
              <a:gd name="connsiteX0" fmla="*/ 0 w 914400"/>
              <a:gd name="connsiteY0" fmla="*/ 0 h 914400"/>
              <a:gd name="connsiteX1" fmla="*/ 914400 w 914400"/>
              <a:gd name="connsiteY1" fmla="*/ 0 h 914400"/>
              <a:gd name="connsiteX2" fmla="*/ 914400 w 914400"/>
              <a:gd name="connsiteY2" fmla="*/ 914400 h 914400"/>
              <a:gd name="connsiteX3" fmla="*/ 0 w 914400"/>
              <a:gd name="connsiteY3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4400" h="914400">
                <a:moveTo>
                  <a:pt x="0" y="0"/>
                </a:moveTo>
                <a:lnTo>
                  <a:pt x="914400" y="0"/>
                </a:lnTo>
                <a:lnTo>
                  <a:pt x="914400" y="914400"/>
                </a:lnTo>
                <a:lnTo>
                  <a:pt x="0" y="9144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C352B30C-B221-4A9A-6726-8919CB8F0DD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24872" y="2526553"/>
            <a:ext cx="914400" cy="914400"/>
          </a:xfrm>
          <a:custGeom>
            <a:avLst/>
            <a:gdLst>
              <a:gd name="connsiteX0" fmla="*/ 0 w 914400"/>
              <a:gd name="connsiteY0" fmla="*/ 0 h 914400"/>
              <a:gd name="connsiteX1" fmla="*/ 914400 w 914400"/>
              <a:gd name="connsiteY1" fmla="*/ 0 h 914400"/>
              <a:gd name="connsiteX2" fmla="*/ 914400 w 914400"/>
              <a:gd name="connsiteY2" fmla="*/ 914400 h 914400"/>
              <a:gd name="connsiteX3" fmla="*/ 0 w 914400"/>
              <a:gd name="connsiteY3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4400" h="914400">
                <a:moveTo>
                  <a:pt x="0" y="0"/>
                </a:moveTo>
                <a:lnTo>
                  <a:pt x="914400" y="0"/>
                </a:lnTo>
                <a:lnTo>
                  <a:pt x="914400" y="914400"/>
                </a:lnTo>
                <a:lnTo>
                  <a:pt x="0" y="9144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7204D459-C38A-6FF4-19C8-BA6F76D6296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173342" y="2526553"/>
            <a:ext cx="914400" cy="914400"/>
          </a:xfrm>
          <a:custGeom>
            <a:avLst/>
            <a:gdLst>
              <a:gd name="connsiteX0" fmla="*/ 0 w 914400"/>
              <a:gd name="connsiteY0" fmla="*/ 0 h 914400"/>
              <a:gd name="connsiteX1" fmla="*/ 914400 w 914400"/>
              <a:gd name="connsiteY1" fmla="*/ 0 h 914400"/>
              <a:gd name="connsiteX2" fmla="*/ 914400 w 914400"/>
              <a:gd name="connsiteY2" fmla="*/ 914400 h 914400"/>
              <a:gd name="connsiteX3" fmla="*/ 0 w 914400"/>
              <a:gd name="connsiteY3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4400" h="914400">
                <a:moveTo>
                  <a:pt x="0" y="0"/>
                </a:moveTo>
                <a:lnTo>
                  <a:pt x="914400" y="0"/>
                </a:lnTo>
                <a:lnTo>
                  <a:pt x="914400" y="914400"/>
                </a:lnTo>
                <a:lnTo>
                  <a:pt x="0" y="9144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8712374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11F4D349-8DAC-DFC9-5F15-DD97962FF46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989814" y="2059077"/>
            <a:ext cx="6215617" cy="2255036"/>
          </a:xfrm>
          <a:custGeom>
            <a:avLst/>
            <a:gdLst>
              <a:gd name="connsiteX0" fmla="*/ 0 w 6215617"/>
              <a:gd name="connsiteY0" fmla="*/ 0 h 2255036"/>
              <a:gd name="connsiteX1" fmla="*/ 6215617 w 6215617"/>
              <a:gd name="connsiteY1" fmla="*/ 0 h 2255036"/>
              <a:gd name="connsiteX2" fmla="*/ 6215617 w 6215617"/>
              <a:gd name="connsiteY2" fmla="*/ 2255036 h 2255036"/>
              <a:gd name="connsiteX3" fmla="*/ 0 w 6215617"/>
              <a:gd name="connsiteY3" fmla="*/ 2255036 h 2255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15617" h="2255036">
                <a:moveTo>
                  <a:pt x="0" y="0"/>
                </a:moveTo>
                <a:lnTo>
                  <a:pt x="6215617" y="0"/>
                </a:lnTo>
                <a:lnTo>
                  <a:pt x="6215617" y="2255036"/>
                </a:lnTo>
                <a:lnTo>
                  <a:pt x="0" y="225503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405823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277487E-FED1-9E72-D8C9-D45A9604A04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 rot="19714516">
            <a:off x="3819991" y="3006571"/>
            <a:ext cx="3671252" cy="2571890"/>
          </a:xfrm>
          <a:custGeom>
            <a:avLst/>
            <a:gdLst>
              <a:gd name="connsiteX0" fmla="*/ 3632103 w 3671252"/>
              <a:gd name="connsiteY0" fmla="*/ 0 h 2571890"/>
              <a:gd name="connsiteX1" fmla="*/ 3671252 w 3671252"/>
              <a:gd name="connsiteY1" fmla="*/ 2515360 h 2571890"/>
              <a:gd name="connsiteX2" fmla="*/ 39149 w 3671252"/>
              <a:gd name="connsiteY2" fmla="*/ 2571890 h 2571890"/>
              <a:gd name="connsiteX3" fmla="*/ 0 w 3671252"/>
              <a:gd name="connsiteY3" fmla="*/ 56529 h 2571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71252" h="2571890">
                <a:moveTo>
                  <a:pt x="3632103" y="0"/>
                </a:moveTo>
                <a:lnTo>
                  <a:pt x="3671252" y="2515360"/>
                </a:lnTo>
                <a:lnTo>
                  <a:pt x="39149" y="2571890"/>
                </a:lnTo>
                <a:lnTo>
                  <a:pt x="0" y="5652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498495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771645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CC38B70D-D391-05AF-E17A-AEB1BFD1591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731261" y="1238330"/>
            <a:ext cx="5627212" cy="3946940"/>
          </a:xfrm>
          <a:custGeom>
            <a:avLst/>
            <a:gdLst>
              <a:gd name="connsiteX0" fmla="*/ 0 w 5627212"/>
              <a:gd name="connsiteY0" fmla="*/ 0 h 3946940"/>
              <a:gd name="connsiteX1" fmla="*/ 5627212 w 5627212"/>
              <a:gd name="connsiteY1" fmla="*/ 0 h 3946940"/>
              <a:gd name="connsiteX2" fmla="*/ 5627212 w 5627212"/>
              <a:gd name="connsiteY2" fmla="*/ 3946940 h 3946940"/>
              <a:gd name="connsiteX3" fmla="*/ 0 w 5627212"/>
              <a:gd name="connsiteY3" fmla="*/ 3946940 h 3946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27212" h="3946940">
                <a:moveTo>
                  <a:pt x="0" y="0"/>
                </a:moveTo>
                <a:lnTo>
                  <a:pt x="5627212" y="0"/>
                </a:lnTo>
                <a:lnTo>
                  <a:pt x="5627212" y="3946940"/>
                </a:lnTo>
                <a:lnTo>
                  <a:pt x="0" y="394694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0A36AF9A-BCCD-D2C3-0089-19C5D162207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889251" y="2217738"/>
            <a:ext cx="3311233" cy="2960338"/>
          </a:xfrm>
          <a:custGeom>
            <a:avLst/>
            <a:gdLst>
              <a:gd name="connsiteX0" fmla="*/ 0 w 3311233"/>
              <a:gd name="connsiteY0" fmla="*/ 0 h 2960338"/>
              <a:gd name="connsiteX1" fmla="*/ 3311233 w 3311233"/>
              <a:gd name="connsiteY1" fmla="*/ 0 h 2960338"/>
              <a:gd name="connsiteX2" fmla="*/ 3311233 w 3311233"/>
              <a:gd name="connsiteY2" fmla="*/ 2960338 h 2960338"/>
              <a:gd name="connsiteX3" fmla="*/ 0 w 3311233"/>
              <a:gd name="connsiteY3" fmla="*/ 2960338 h 2960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11233" h="2960338">
                <a:moveTo>
                  <a:pt x="0" y="0"/>
                </a:moveTo>
                <a:lnTo>
                  <a:pt x="3311233" y="0"/>
                </a:lnTo>
                <a:lnTo>
                  <a:pt x="3311233" y="2960338"/>
                </a:lnTo>
                <a:lnTo>
                  <a:pt x="0" y="296033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251707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920107D-A7A7-4584-903B-0DEAF12300A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753195" y="1377346"/>
            <a:ext cx="3188076" cy="4781715"/>
          </a:xfrm>
          <a:custGeom>
            <a:avLst/>
            <a:gdLst>
              <a:gd name="connsiteX0" fmla="*/ 0 w 3188076"/>
              <a:gd name="connsiteY0" fmla="*/ 0 h 4781715"/>
              <a:gd name="connsiteX1" fmla="*/ 3188076 w 3188076"/>
              <a:gd name="connsiteY1" fmla="*/ 0 h 4781715"/>
              <a:gd name="connsiteX2" fmla="*/ 3188076 w 3188076"/>
              <a:gd name="connsiteY2" fmla="*/ 4781715 h 4781715"/>
              <a:gd name="connsiteX3" fmla="*/ 0 w 3188076"/>
              <a:gd name="connsiteY3" fmla="*/ 4781715 h 4781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88076" h="4781715">
                <a:moveTo>
                  <a:pt x="0" y="0"/>
                </a:moveTo>
                <a:lnTo>
                  <a:pt x="3188076" y="0"/>
                </a:lnTo>
                <a:lnTo>
                  <a:pt x="3188076" y="4781715"/>
                </a:lnTo>
                <a:lnTo>
                  <a:pt x="0" y="478171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4534CE68-1F64-6911-15CD-2EA6D5340E9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753350" y="2815288"/>
            <a:ext cx="3187700" cy="2360349"/>
          </a:xfrm>
          <a:custGeom>
            <a:avLst/>
            <a:gdLst>
              <a:gd name="connsiteX0" fmla="*/ 0 w 3187700"/>
              <a:gd name="connsiteY0" fmla="*/ 0 h 2360349"/>
              <a:gd name="connsiteX1" fmla="*/ 3187700 w 3187700"/>
              <a:gd name="connsiteY1" fmla="*/ 0 h 2360349"/>
              <a:gd name="connsiteX2" fmla="*/ 3187700 w 3187700"/>
              <a:gd name="connsiteY2" fmla="*/ 2360349 h 2360349"/>
              <a:gd name="connsiteX3" fmla="*/ 0 w 3187700"/>
              <a:gd name="connsiteY3" fmla="*/ 2360349 h 2360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87700" h="2360349">
                <a:moveTo>
                  <a:pt x="0" y="0"/>
                </a:moveTo>
                <a:lnTo>
                  <a:pt x="3187700" y="0"/>
                </a:lnTo>
                <a:lnTo>
                  <a:pt x="3187700" y="2360349"/>
                </a:lnTo>
                <a:lnTo>
                  <a:pt x="0" y="236034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102930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D71258BC-C451-A321-C9FF-C623C904384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978287" y="2133070"/>
            <a:ext cx="2830749" cy="2684834"/>
          </a:xfrm>
          <a:custGeom>
            <a:avLst/>
            <a:gdLst>
              <a:gd name="connsiteX0" fmla="*/ 0 w 2830749"/>
              <a:gd name="connsiteY0" fmla="*/ 0 h 2684834"/>
              <a:gd name="connsiteX1" fmla="*/ 2830749 w 2830749"/>
              <a:gd name="connsiteY1" fmla="*/ 0 h 2684834"/>
              <a:gd name="connsiteX2" fmla="*/ 2830749 w 2830749"/>
              <a:gd name="connsiteY2" fmla="*/ 2684834 h 2684834"/>
              <a:gd name="connsiteX3" fmla="*/ 0 w 2830749"/>
              <a:gd name="connsiteY3" fmla="*/ 2684834 h 2684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0749" h="2684834">
                <a:moveTo>
                  <a:pt x="0" y="0"/>
                </a:moveTo>
                <a:lnTo>
                  <a:pt x="2830749" y="0"/>
                </a:lnTo>
                <a:lnTo>
                  <a:pt x="2830749" y="2684834"/>
                </a:lnTo>
                <a:lnTo>
                  <a:pt x="0" y="268483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FDC2453F-62E7-B51E-6240-A3D77F98795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382967" y="2133070"/>
            <a:ext cx="2830749" cy="2684834"/>
          </a:xfrm>
          <a:custGeom>
            <a:avLst/>
            <a:gdLst>
              <a:gd name="connsiteX0" fmla="*/ 0 w 2830749"/>
              <a:gd name="connsiteY0" fmla="*/ 0 h 2684834"/>
              <a:gd name="connsiteX1" fmla="*/ 2830749 w 2830749"/>
              <a:gd name="connsiteY1" fmla="*/ 0 h 2684834"/>
              <a:gd name="connsiteX2" fmla="*/ 2830749 w 2830749"/>
              <a:gd name="connsiteY2" fmla="*/ 2684834 h 2684834"/>
              <a:gd name="connsiteX3" fmla="*/ 0 w 2830749"/>
              <a:gd name="connsiteY3" fmla="*/ 2684834 h 2684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0749" h="2684834">
                <a:moveTo>
                  <a:pt x="0" y="0"/>
                </a:moveTo>
                <a:lnTo>
                  <a:pt x="2830749" y="0"/>
                </a:lnTo>
                <a:lnTo>
                  <a:pt x="2830749" y="2684834"/>
                </a:lnTo>
                <a:lnTo>
                  <a:pt x="0" y="268483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332556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24CF10C7-B84A-A066-664B-F13C4842B30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146064" y="3429000"/>
            <a:ext cx="1994171" cy="1629383"/>
          </a:xfrm>
          <a:custGeom>
            <a:avLst/>
            <a:gdLst>
              <a:gd name="connsiteX0" fmla="*/ 0 w 1994171"/>
              <a:gd name="connsiteY0" fmla="*/ 0 h 1629383"/>
              <a:gd name="connsiteX1" fmla="*/ 1994171 w 1994171"/>
              <a:gd name="connsiteY1" fmla="*/ 0 h 1629383"/>
              <a:gd name="connsiteX2" fmla="*/ 1994171 w 1994171"/>
              <a:gd name="connsiteY2" fmla="*/ 1629383 h 1629383"/>
              <a:gd name="connsiteX3" fmla="*/ 0 w 1994171"/>
              <a:gd name="connsiteY3" fmla="*/ 1629383 h 1629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171" h="1629383">
                <a:moveTo>
                  <a:pt x="0" y="0"/>
                </a:moveTo>
                <a:lnTo>
                  <a:pt x="1994171" y="0"/>
                </a:lnTo>
                <a:lnTo>
                  <a:pt x="1994171" y="1629383"/>
                </a:lnTo>
                <a:lnTo>
                  <a:pt x="0" y="162938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576A6677-7E73-0993-9DE8-9FBFDAAF455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108388" y="3429000"/>
            <a:ext cx="1994171" cy="1629383"/>
          </a:xfrm>
          <a:custGeom>
            <a:avLst/>
            <a:gdLst>
              <a:gd name="connsiteX0" fmla="*/ 0 w 1994171"/>
              <a:gd name="connsiteY0" fmla="*/ 0 h 1629383"/>
              <a:gd name="connsiteX1" fmla="*/ 1994171 w 1994171"/>
              <a:gd name="connsiteY1" fmla="*/ 0 h 1629383"/>
              <a:gd name="connsiteX2" fmla="*/ 1994171 w 1994171"/>
              <a:gd name="connsiteY2" fmla="*/ 1629383 h 1629383"/>
              <a:gd name="connsiteX3" fmla="*/ 0 w 1994171"/>
              <a:gd name="connsiteY3" fmla="*/ 1629383 h 1629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171" h="1629383">
                <a:moveTo>
                  <a:pt x="0" y="0"/>
                </a:moveTo>
                <a:lnTo>
                  <a:pt x="1994171" y="0"/>
                </a:lnTo>
                <a:lnTo>
                  <a:pt x="1994171" y="1629383"/>
                </a:lnTo>
                <a:lnTo>
                  <a:pt x="0" y="162938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8B8E3A0F-4409-45BA-1466-708AB8BA782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010017" y="3429001"/>
            <a:ext cx="1994171" cy="1629383"/>
          </a:xfrm>
          <a:custGeom>
            <a:avLst/>
            <a:gdLst>
              <a:gd name="connsiteX0" fmla="*/ 0 w 1994171"/>
              <a:gd name="connsiteY0" fmla="*/ 0 h 1629383"/>
              <a:gd name="connsiteX1" fmla="*/ 1994171 w 1994171"/>
              <a:gd name="connsiteY1" fmla="*/ 0 h 1629383"/>
              <a:gd name="connsiteX2" fmla="*/ 1994171 w 1994171"/>
              <a:gd name="connsiteY2" fmla="*/ 1629383 h 1629383"/>
              <a:gd name="connsiteX3" fmla="*/ 0 w 1994171"/>
              <a:gd name="connsiteY3" fmla="*/ 1629383 h 1629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4171" h="1629383">
                <a:moveTo>
                  <a:pt x="0" y="0"/>
                </a:moveTo>
                <a:lnTo>
                  <a:pt x="1994171" y="0"/>
                </a:lnTo>
                <a:lnTo>
                  <a:pt x="1994171" y="1629383"/>
                </a:lnTo>
                <a:lnTo>
                  <a:pt x="0" y="162938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38209CCE-6C03-D77F-4043-723DAC7AB17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395609" y="3959225"/>
            <a:ext cx="1420238" cy="1020763"/>
          </a:xfrm>
          <a:custGeom>
            <a:avLst/>
            <a:gdLst>
              <a:gd name="connsiteX0" fmla="*/ 0 w 1420238"/>
              <a:gd name="connsiteY0" fmla="*/ 0 h 1020763"/>
              <a:gd name="connsiteX1" fmla="*/ 1420238 w 1420238"/>
              <a:gd name="connsiteY1" fmla="*/ 0 h 1020763"/>
              <a:gd name="connsiteX2" fmla="*/ 1420238 w 1420238"/>
              <a:gd name="connsiteY2" fmla="*/ 1020763 h 1020763"/>
              <a:gd name="connsiteX3" fmla="*/ 0 w 1420238"/>
              <a:gd name="connsiteY3" fmla="*/ 1020763 h 1020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20238" h="1020763">
                <a:moveTo>
                  <a:pt x="0" y="0"/>
                </a:moveTo>
                <a:lnTo>
                  <a:pt x="1420238" y="0"/>
                </a:lnTo>
                <a:lnTo>
                  <a:pt x="1420238" y="1020763"/>
                </a:lnTo>
                <a:lnTo>
                  <a:pt x="0" y="102076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138564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3F162EA-49A0-B96B-F236-8A08751155C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44198" y="2621604"/>
            <a:ext cx="2821021" cy="2451370"/>
          </a:xfrm>
          <a:custGeom>
            <a:avLst/>
            <a:gdLst>
              <a:gd name="connsiteX0" fmla="*/ 0 w 2821021"/>
              <a:gd name="connsiteY0" fmla="*/ 0 h 2451370"/>
              <a:gd name="connsiteX1" fmla="*/ 2821021 w 2821021"/>
              <a:gd name="connsiteY1" fmla="*/ 0 h 2451370"/>
              <a:gd name="connsiteX2" fmla="*/ 2821021 w 2821021"/>
              <a:gd name="connsiteY2" fmla="*/ 2451370 h 2451370"/>
              <a:gd name="connsiteX3" fmla="*/ 0 w 2821021"/>
              <a:gd name="connsiteY3" fmla="*/ 2451370 h 2451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21021" h="2451370">
                <a:moveTo>
                  <a:pt x="0" y="0"/>
                </a:moveTo>
                <a:lnTo>
                  <a:pt x="2821021" y="0"/>
                </a:lnTo>
                <a:lnTo>
                  <a:pt x="2821021" y="2451370"/>
                </a:lnTo>
                <a:lnTo>
                  <a:pt x="0" y="245137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672489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A476C488-2B19-83D7-2B93-7618E551640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836663" y="1660896"/>
            <a:ext cx="2577813" cy="2736006"/>
          </a:xfrm>
          <a:custGeom>
            <a:avLst/>
            <a:gdLst>
              <a:gd name="connsiteX0" fmla="*/ 0 w 2577813"/>
              <a:gd name="connsiteY0" fmla="*/ 0 h 2736006"/>
              <a:gd name="connsiteX1" fmla="*/ 2577813 w 2577813"/>
              <a:gd name="connsiteY1" fmla="*/ 0 h 2736006"/>
              <a:gd name="connsiteX2" fmla="*/ 2577813 w 2577813"/>
              <a:gd name="connsiteY2" fmla="*/ 2736006 h 2736006"/>
              <a:gd name="connsiteX3" fmla="*/ 0 w 2577813"/>
              <a:gd name="connsiteY3" fmla="*/ 2736006 h 2736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77813" h="2736006">
                <a:moveTo>
                  <a:pt x="0" y="0"/>
                </a:moveTo>
                <a:lnTo>
                  <a:pt x="2577813" y="0"/>
                </a:lnTo>
                <a:lnTo>
                  <a:pt x="2577813" y="2736006"/>
                </a:lnTo>
                <a:lnTo>
                  <a:pt x="0" y="273600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28C2739C-5E64-D653-CA3C-0A57AA6F7F7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828659" y="1660896"/>
            <a:ext cx="2577813" cy="2736006"/>
          </a:xfrm>
          <a:custGeom>
            <a:avLst/>
            <a:gdLst>
              <a:gd name="connsiteX0" fmla="*/ 0 w 2577813"/>
              <a:gd name="connsiteY0" fmla="*/ 0 h 2736006"/>
              <a:gd name="connsiteX1" fmla="*/ 2577813 w 2577813"/>
              <a:gd name="connsiteY1" fmla="*/ 0 h 2736006"/>
              <a:gd name="connsiteX2" fmla="*/ 2577813 w 2577813"/>
              <a:gd name="connsiteY2" fmla="*/ 2736006 h 2736006"/>
              <a:gd name="connsiteX3" fmla="*/ 0 w 2577813"/>
              <a:gd name="connsiteY3" fmla="*/ 2736006 h 2736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77813" h="2736006">
                <a:moveTo>
                  <a:pt x="0" y="0"/>
                </a:moveTo>
                <a:lnTo>
                  <a:pt x="2577813" y="0"/>
                </a:lnTo>
                <a:lnTo>
                  <a:pt x="2577813" y="2736006"/>
                </a:lnTo>
                <a:lnTo>
                  <a:pt x="0" y="273600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01C775C7-436F-B1C8-74D1-3359127056C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763880" y="1641441"/>
            <a:ext cx="2577813" cy="2736006"/>
          </a:xfrm>
          <a:custGeom>
            <a:avLst/>
            <a:gdLst>
              <a:gd name="connsiteX0" fmla="*/ 0 w 2577813"/>
              <a:gd name="connsiteY0" fmla="*/ 0 h 2736006"/>
              <a:gd name="connsiteX1" fmla="*/ 2577813 w 2577813"/>
              <a:gd name="connsiteY1" fmla="*/ 0 h 2736006"/>
              <a:gd name="connsiteX2" fmla="*/ 2577813 w 2577813"/>
              <a:gd name="connsiteY2" fmla="*/ 2736006 h 2736006"/>
              <a:gd name="connsiteX3" fmla="*/ 0 w 2577813"/>
              <a:gd name="connsiteY3" fmla="*/ 2736006 h 2736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77813" h="2736006">
                <a:moveTo>
                  <a:pt x="0" y="0"/>
                </a:moveTo>
                <a:lnTo>
                  <a:pt x="2577813" y="0"/>
                </a:lnTo>
                <a:lnTo>
                  <a:pt x="2577813" y="2736006"/>
                </a:lnTo>
                <a:lnTo>
                  <a:pt x="0" y="273600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82B2D0AE-AE4D-132E-D696-55BE5A2BDC2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824919" y="2140086"/>
            <a:ext cx="2577813" cy="2007443"/>
          </a:xfrm>
          <a:custGeom>
            <a:avLst/>
            <a:gdLst>
              <a:gd name="connsiteX0" fmla="*/ 0 w 2577813"/>
              <a:gd name="connsiteY0" fmla="*/ 0 h 2007443"/>
              <a:gd name="connsiteX1" fmla="*/ 2577813 w 2577813"/>
              <a:gd name="connsiteY1" fmla="*/ 0 h 2007443"/>
              <a:gd name="connsiteX2" fmla="*/ 2577813 w 2577813"/>
              <a:gd name="connsiteY2" fmla="*/ 2007443 h 2007443"/>
              <a:gd name="connsiteX3" fmla="*/ 0 w 2577813"/>
              <a:gd name="connsiteY3" fmla="*/ 2007443 h 2007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77813" h="2007443">
                <a:moveTo>
                  <a:pt x="0" y="0"/>
                </a:moveTo>
                <a:lnTo>
                  <a:pt x="2577813" y="0"/>
                </a:lnTo>
                <a:lnTo>
                  <a:pt x="2577813" y="2007443"/>
                </a:lnTo>
                <a:lnTo>
                  <a:pt x="0" y="200744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616919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2BADF5E2-86AB-7886-6F4F-6EABD6567A4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305455" y="1792151"/>
            <a:ext cx="2402730" cy="4431287"/>
          </a:xfrm>
          <a:custGeom>
            <a:avLst/>
            <a:gdLst>
              <a:gd name="connsiteX0" fmla="*/ 0 w 2402730"/>
              <a:gd name="connsiteY0" fmla="*/ 0 h 4431287"/>
              <a:gd name="connsiteX1" fmla="*/ 2402730 w 2402730"/>
              <a:gd name="connsiteY1" fmla="*/ 0 h 4431287"/>
              <a:gd name="connsiteX2" fmla="*/ 2402730 w 2402730"/>
              <a:gd name="connsiteY2" fmla="*/ 4431287 h 4431287"/>
              <a:gd name="connsiteX3" fmla="*/ 0 w 2402730"/>
              <a:gd name="connsiteY3" fmla="*/ 4431287 h 44312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2730" h="4431287">
                <a:moveTo>
                  <a:pt x="0" y="0"/>
                </a:moveTo>
                <a:lnTo>
                  <a:pt x="2402730" y="0"/>
                </a:lnTo>
                <a:lnTo>
                  <a:pt x="2402730" y="4431287"/>
                </a:lnTo>
                <a:lnTo>
                  <a:pt x="0" y="443128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2088EF1-74E3-779F-13FD-6CE30BBE3FA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112364" y="2492412"/>
            <a:ext cx="1191638" cy="1191638"/>
          </a:xfrm>
          <a:custGeom>
            <a:avLst/>
            <a:gdLst>
              <a:gd name="connsiteX0" fmla="*/ 595819 w 1191638"/>
              <a:gd name="connsiteY0" fmla="*/ 0 h 1191638"/>
              <a:gd name="connsiteX1" fmla="*/ 1191638 w 1191638"/>
              <a:gd name="connsiteY1" fmla="*/ 595819 h 1191638"/>
              <a:gd name="connsiteX2" fmla="*/ 595819 w 1191638"/>
              <a:gd name="connsiteY2" fmla="*/ 1191638 h 1191638"/>
              <a:gd name="connsiteX3" fmla="*/ 0 w 1191638"/>
              <a:gd name="connsiteY3" fmla="*/ 595819 h 1191638"/>
              <a:gd name="connsiteX4" fmla="*/ 595819 w 1191638"/>
              <a:gd name="connsiteY4" fmla="*/ 0 h 1191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91638" h="1191638">
                <a:moveTo>
                  <a:pt x="595819" y="0"/>
                </a:moveTo>
                <a:cubicBezTo>
                  <a:pt x="924881" y="0"/>
                  <a:pt x="1191638" y="266757"/>
                  <a:pt x="1191638" y="595819"/>
                </a:cubicBezTo>
                <a:cubicBezTo>
                  <a:pt x="1191638" y="924881"/>
                  <a:pt x="924881" y="1191638"/>
                  <a:pt x="595819" y="1191638"/>
                </a:cubicBezTo>
                <a:cubicBezTo>
                  <a:pt x="266757" y="1191638"/>
                  <a:pt x="0" y="924881"/>
                  <a:pt x="0" y="595819"/>
                </a:cubicBezTo>
                <a:cubicBezTo>
                  <a:pt x="0" y="266757"/>
                  <a:pt x="266757" y="0"/>
                  <a:pt x="59581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66D44378-AC65-4C52-3581-C9FF12F4F48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112366" y="4357992"/>
            <a:ext cx="1191638" cy="1191638"/>
          </a:xfrm>
          <a:custGeom>
            <a:avLst/>
            <a:gdLst>
              <a:gd name="connsiteX0" fmla="*/ 595819 w 1191638"/>
              <a:gd name="connsiteY0" fmla="*/ 0 h 1191638"/>
              <a:gd name="connsiteX1" fmla="*/ 1191638 w 1191638"/>
              <a:gd name="connsiteY1" fmla="*/ 595819 h 1191638"/>
              <a:gd name="connsiteX2" fmla="*/ 595819 w 1191638"/>
              <a:gd name="connsiteY2" fmla="*/ 1191638 h 1191638"/>
              <a:gd name="connsiteX3" fmla="*/ 0 w 1191638"/>
              <a:gd name="connsiteY3" fmla="*/ 595819 h 1191638"/>
              <a:gd name="connsiteX4" fmla="*/ 595819 w 1191638"/>
              <a:gd name="connsiteY4" fmla="*/ 0 h 1191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91638" h="1191638">
                <a:moveTo>
                  <a:pt x="595819" y="0"/>
                </a:moveTo>
                <a:cubicBezTo>
                  <a:pt x="924881" y="0"/>
                  <a:pt x="1191638" y="266757"/>
                  <a:pt x="1191638" y="595819"/>
                </a:cubicBezTo>
                <a:cubicBezTo>
                  <a:pt x="1191638" y="924881"/>
                  <a:pt x="924881" y="1191638"/>
                  <a:pt x="595819" y="1191638"/>
                </a:cubicBezTo>
                <a:cubicBezTo>
                  <a:pt x="266757" y="1191638"/>
                  <a:pt x="0" y="924881"/>
                  <a:pt x="0" y="595819"/>
                </a:cubicBezTo>
                <a:cubicBezTo>
                  <a:pt x="0" y="266757"/>
                  <a:pt x="266757" y="0"/>
                  <a:pt x="59581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7BDD3C84-980C-C46E-538F-2653B0A3E4A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305455" y="3025302"/>
            <a:ext cx="2402729" cy="2070712"/>
          </a:xfrm>
          <a:custGeom>
            <a:avLst/>
            <a:gdLst>
              <a:gd name="connsiteX0" fmla="*/ 0 w 2402729"/>
              <a:gd name="connsiteY0" fmla="*/ 0 h 2070712"/>
              <a:gd name="connsiteX1" fmla="*/ 2402729 w 2402729"/>
              <a:gd name="connsiteY1" fmla="*/ 0 h 2070712"/>
              <a:gd name="connsiteX2" fmla="*/ 2402729 w 2402729"/>
              <a:gd name="connsiteY2" fmla="*/ 2070712 h 2070712"/>
              <a:gd name="connsiteX3" fmla="*/ 0 w 2402729"/>
              <a:gd name="connsiteY3" fmla="*/ 2070712 h 2070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2729" h="2070712">
                <a:moveTo>
                  <a:pt x="0" y="0"/>
                </a:moveTo>
                <a:lnTo>
                  <a:pt x="2402729" y="0"/>
                </a:lnTo>
                <a:lnTo>
                  <a:pt x="2402729" y="2070712"/>
                </a:lnTo>
                <a:lnTo>
                  <a:pt x="0" y="207071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023810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452930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3" r:id="rId14"/>
    <p:sldLayoutId id="2147483662" r:id="rId15"/>
    <p:sldLayoutId id="2147483664" r:id="rId16"/>
    <p:sldLayoutId id="2147483665" r:id="rId17"/>
    <p:sldLayoutId id="2147483667" r:id="rId18"/>
    <p:sldLayoutId id="2147483666" r:id="rId19"/>
    <p:sldLayoutId id="2147483668" r:id="rId2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5.xml"/><Relationship Id="rId4" Type="http://schemas.microsoft.com/office/2007/relationships/hdphoto" Target="../media/hdphoto5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3.jpeg"/><Relationship Id="rId5" Type="http://schemas.microsoft.com/office/2007/relationships/hdphoto" Target="../media/hdphoto6.wdp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3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6.xml"/><Relationship Id="rId4" Type="http://schemas.microsoft.com/office/2007/relationships/hdphoto" Target="../media/hdphoto3.wdp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34.sv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32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292375B-6931-8FE8-92BA-08C9A751928F}"/>
              </a:ext>
            </a:extLst>
          </p:cNvPr>
          <p:cNvCxnSpPr>
            <a:cxnSpLocks/>
          </p:cNvCxnSpPr>
          <p:nvPr/>
        </p:nvCxnSpPr>
        <p:spPr>
          <a:xfrm>
            <a:off x="11496675" y="549275"/>
            <a:ext cx="0" cy="5359156"/>
          </a:xfrm>
          <a:prstGeom prst="line">
            <a:avLst/>
          </a:prstGeom>
          <a:ln>
            <a:solidFill>
              <a:srgbClr val="D9B2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E7A49C0-6284-FD07-5ECC-F7E28BF5EF47}"/>
              </a:ext>
            </a:extLst>
          </p:cNvPr>
          <p:cNvSpPr txBox="1"/>
          <p:nvPr/>
        </p:nvSpPr>
        <p:spPr>
          <a:xfrm>
            <a:off x="1481601" y="1178932"/>
            <a:ext cx="9941878" cy="3170099"/>
          </a:xfrm>
          <a:prstGeom prst="rect">
            <a:avLst/>
          </a:prstGeom>
          <a:noFill/>
          <a:ln>
            <a:solidFill>
              <a:srgbClr val="3D322C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s-ES" sz="20000" b="1" dirty="0" smtClean="0">
                <a:solidFill>
                  <a:srgbClr val="9C563D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URBAN</a:t>
            </a:r>
            <a:endParaRPr lang="en-IN" sz="20000" b="1" dirty="0">
              <a:solidFill>
                <a:srgbClr val="9C563D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C5CF13B-03F8-B401-9881-2DEBEB390A04}"/>
              </a:ext>
            </a:extLst>
          </p:cNvPr>
          <p:cNvSpPr/>
          <p:nvPr/>
        </p:nvSpPr>
        <p:spPr>
          <a:xfrm>
            <a:off x="5743527" y="3469435"/>
            <a:ext cx="2158973" cy="2708400"/>
          </a:xfrm>
          <a:custGeom>
            <a:avLst/>
            <a:gdLst>
              <a:gd name="connsiteX0" fmla="*/ 0 w 647701"/>
              <a:gd name="connsiteY0" fmla="*/ 0 h 936644"/>
              <a:gd name="connsiteX1" fmla="*/ 647701 w 647701"/>
              <a:gd name="connsiteY1" fmla="*/ 0 h 936644"/>
              <a:gd name="connsiteX2" fmla="*/ 647701 w 647701"/>
              <a:gd name="connsiteY2" fmla="*/ 936644 h 936644"/>
              <a:gd name="connsiteX3" fmla="*/ 0 w 647701"/>
              <a:gd name="connsiteY3" fmla="*/ 936644 h 936644"/>
              <a:gd name="connsiteX4" fmla="*/ 0 w 647701"/>
              <a:gd name="connsiteY4" fmla="*/ 0 h 936644"/>
              <a:gd name="connsiteX0" fmla="*/ 0 w 654817"/>
              <a:gd name="connsiteY0" fmla="*/ 426957 h 936644"/>
              <a:gd name="connsiteX1" fmla="*/ 654817 w 654817"/>
              <a:gd name="connsiteY1" fmla="*/ 0 h 936644"/>
              <a:gd name="connsiteX2" fmla="*/ 654817 w 654817"/>
              <a:gd name="connsiteY2" fmla="*/ 936644 h 936644"/>
              <a:gd name="connsiteX3" fmla="*/ 7116 w 654817"/>
              <a:gd name="connsiteY3" fmla="*/ 936644 h 936644"/>
              <a:gd name="connsiteX4" fmla="*/ 0 w 654817"/>
              <a:gd name="connsiteY4" fmla="*/ 426957 h 936644"/>
              <a:gd name="connsiteX0" fmla="*/ 0 w 654817"/>
              <a:gd name="connsiteY0" fmla="*/ 426957 h 936644"/>
              <a:gd name="connsiteX1" fmla="*/ 654817 w 654817"/>
              <a:gd name="connsiteY1" fmla="*/ 0 h 936644"/>
              <a:gd name="connsiteX2" fmla="*/ 654817 w 654817"/>
              <a:gd name="connsiteY2" fmla="*/ 936644 h 936644"/>
              <a:gd name="connsiteX3" fmla="*/ 7116 w 654817"/>
              <a:gd name="connsiteY3" fmla="*/ 936644 h 936644"/>
              <a:gd name="connsiteX4" fmla="*/ 0 w 654817"/>
              <a:gd name="connsiteY4" fmla="*/ 426957 h 936644"/>
              <a:gd name="connsiteX0" fmla="*/ 0 w 654817"/>
              <a:gd name="connsiteY0" fmla="*/ 426957 h 936644"/>
              <a:gd name="connsiteX1" fmla="*/ 654817 w 654817"/>
              <a:gd name="connsiteY1" fmla="*/ 0 h 936644"/>
              <a:gd name="connsiteX2" fmla="*/ 654817 w 654817"/>
              <a:gd name="connsiteY2" fmla="*/ 936644 h 936644"/>
              <a:gd name="connsiteX3" fmla="*/ 7116 w 654817"/>
              <a:gd name="connsiteY3" fmla="*/ 936644 h 936644"/>
              <a:gd name="connsiteX4" fmla="*/ 0 w 654817"/>
              <a:gd name="connsiteY4" fmla="*/ 426957 h 936644"/>
              <a:gd name="connsiteX0" fmla="*/ 0 w 654817"/>
              <a:gd name="connsiteY0" fmla="*/ 426957 h 936644"/>
              <a:gd name="connsiteX1" fmla="*/ 654817 w 654817"/>
              <a:gd name="connsiteY1" fmla="*/ 0 h 936644"/>
              <a:gd name="connsiteX2" fmla="*/ 654817 w 654817"/>
              <a:gd name="connsiteY2" fmla="*/ 936644 h 936644"/>
              <a:gd name="connsiteX3" fmla="*/ 7116 w 654817"/>
              <a:gd name="connsiteY3" fmla="*/ 936644 h 936644"/>
              <a:gd name="connsiteX4" fmla="*/ 0 w 654817"/>
              <a:gd name="connsiteY4" fmla="*/ 426957 h 936644"/>
              <a:gd name="connsiteX0" fmla="*/ 0 w 690397"/>
              <a:gd name="connsiteY0" fmla="*/ 451863 h 961550"/>
              <a:gd name="connsiteX1" fmla="*/ 690397 w 690397"/>
              <a:gd name="connsiteY1" fmla="*/ 0 h 961550"/>
              <a:gd name="connsiteX2" fmla="*/ 654817 w 690397"/>
              <a:gd name="connsiteY2" fmla="*/ 961550 h 961550"/>
              <a:gd name="connsiteX3" fmla="*/ 7116 w 690397"/>
              <a:gd name="connsiteY3" fmla="*/ 961550 h 961550"/>
              <a:gd name="connsiteX4" fmla="*/ 0 w 690397"/>
              <a:gd name="connsiteY4" fmla="*/ 451863 h 961550"/>
              <a:gd name="connsiteX0" fmla="*/ 0 w 690397"/>
              <a:gd name="connsiteY0" fmla="*/ 451863 h 961550"/>
              <a:gd name="connsiteX1" fmla="*/ 690397 w 690397"/>
              <a:gd name="connsiteY1" fmla="*/ 0 h 961550"/>
              <a:gd name="connsiteX2" fmla="*/ 654817 w 690397"/>
              <a:gd name="connsiteY2" fmla="*/ 961550 h 961550"/>
              <a:gd name="connsiteX3" fmla="*/ 7116 w 690397"/>
              <a:gd name="connsiteY3" fmla="*/ 961550 h 961550"/>
              <a:gd name="connsiteX4" fmla="*/ 0 w 690397"/>
              <a:gd name="connsiteY4" fmla="*/ 451863 h 961550"/>
              <a:gd name="connsiteX0" fmla="*/ 0 w 690397"/>
              <a:gd name="connsiteY0" fmla="*/ 451863 h 961550"/>
              <a:gd name="connsiteX1" fmla="*/ 690397 w 690397"/>
              <a:gd name="connsiteY1" fmla="*/ 0 h 961550"/>
              <a:gd name="connsiteX2" fmla="*/ 654817 w 690397"/>
              <a:gd name="connsiteY2" fmla="*/ 961550 h 961550"/>
              <a:gd name="connsiteX3" fmla="*/ 7116 w 690397"/>
              <a:gd name="connsiteY3" fmla="*/ 961550 h 961550"/>
              <a:gd name="connsiteX4" fmla="*/ 0 w 690397"/>
              <a:gd name="connsiteY4" fmla="*/ 451863 h 961550"/>
              <a:gd name="connsiteX0" fmla="*/ 0 w 690397"/>
              <a:gd name="connsiteY0" fmla="*/ 451863 h 961550"/>
              <a:gd name="connsiteX1" fmla="*/ 690397 w 690397"/>
              <a:gd name="connsiteY1" fmla="*/ 0 h 961550"/>
              <a:gd name="connsiteX2" fmla="*/ 654817 w 690397"/>
              <a:gd name="connsiteY2" fmla="*/ 961550 h 961550"/>
              <a:gd name="connsiteX3" fmla="*/ 7116 w 690397"/>
              <a:gd name="connsiteY3" fmla="*/ 961550 h 961550"/>
              <a:gd name="connsiteX4" fmla="*/ 0 w 690397"/>
              <a:gd name="connsiteY4" fmla="*/ 451863 h 961550"/>
              <a:gd name="connsiteX0" fmla="*/ 0 w 697513"/>
              <a:gd name="connsiteY0" fmla="*/ 469653 h 979340"/>
              <a:gd name="connsiteX1" fmla="*/ 697513 w 697513"/>
              <a:gd name="connsiteY1" fmla="*/ 0 h 979340"/>
              <a:gd name="connsiteX2" fmla="*/ 654817 w 697513"/>
              <a:gd name="connsiteY2" fmla="*/ 979340 h 979340"/>
              <a:gd name="connsiteX3" fmla="*/ 7116 w 697513"/>
              <a:gd name="connsiteY3" fmla="*/ 979340 h 979340"/>
              <a:gd name="connsiteX4" fmla="*/ 0 w 697513"/>
              <a:gd name="connsiteY4" fmla="*/ 469653 h 979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7513" h="979340">
                <a:moveTo>
                  <a:pt x="0" y="469653"/>
                </a:moveTo>
                <a:cubicBezTo>
                  <a:pt x="243178" y="348682"/>
                  <a:pt x="525495" y="167225"/>
                  <a:pt x="697513" y="0"/>
                </a:cubicBezTo>
                <a:lnTo>
                  <a:pt x="654817" y="979340"/>
                </a:lnTo>
                <a:lnTo>
                  <a:pt x="7116" y="979340"/>
                </a:lnTo>
                <a:lnTo>
                  <a:pt x="0" y="469653"/>
                </a:lnTo>
                <a:close/>
              </a:path>
            </a:pathLst>
          </a:custGeom>
          <a:solidFill>
            <a:srgbClr val="D9B26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D9B26E"/>
              </a:solidFill>
            </a:endParaRPr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B8869978-7175-534C-973E-6E9DE92686D7}"/>
              </a:ext>
            </a:extLst>
          </p:cNvPr>
          <p:cNvSpPr/>
          <p:nvPr/>
        </p:nvSpPr>
        <p:spPr>
          <a:xfrm>
            <a:off x="11423479" y="6031423"/>
            <a:ext cx="169838" cy="146412"/>
          </a:xfrm>
          <a:prstGeom prst="triangle">
            <a:avLst/>
          </a:prstGeom>
          <a:solidFill>
            <a:srgbClr val="D9B2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8611" y="4511975"/>
            <a:ext cx="1828804" cy="1828804"/>
          </a:xfrm>
          <a:prstGeom prst="rect">
            <a:avLst/>
          </a:prstGeom>
        </p:spPr>
      </p:pic>
      <p:pic>
        <p:nvPicPr>
          <p:cNvPr id="31" name="Picture Placeholder 30">
            <a:extLst>
              <a:ext uri="{FF2B5EF4-FFF2-40B4-BE49-F238E27FC236}">
                <a16:creationId xmlns:a16="http://schemas.microsoft.com/office/drawing/2014/main" id="{ABEDF6FD-BDE0-EA49-2327-9983CA5B953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2323" y="2212626"/>
            <a:ext cx="3620434" cy="3644409"/>
          </a:xfrm>
          <a:effectLst>
            <a:outerShdw blurRad="50800" dist="165100" dir="5400000" sx="101000" sy="101000" algn="ctr" rotWithShape="0">
              <a:srgbClr val="000000">
                <a:alpha val="43137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22F4B99-7D24-5007-56D8-7A83E0E0B439}"/>
              </a:ext>
            </a:extLst>
          </p:cNvPr>
          <p:cNvSpPr txBox="1"/>
          <p:nvPr/>
        </p:nvSpPr>
        <p:spPr>
          <a:xfrm>
            <a:off x="3036152" y="1346499"/>
            <a:ext cx="6832776" cy="8348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8800" b="1" i="1" dirty="0" smtClean="0">
                <a:solidFill>
                  <a:schemeClr val="bg1">
                    <a:alpha val="1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Class</a:t>
            </a:r>
            <a:endParaRPr lang="en-IN" sz="8800" b="1" i="1" dirty="0">
              <a:solidFill>
                <a:schemeClr val="bg1">
                  <a:alpha val="1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3456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79F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16502295-2880-87C0-E42E-15790969D97D}"/>
              </a:ext>
            </a:extLst>
          </p:cNvPr>
          <p:cNvGrpSpPr/>
          <p:nvPr/>
        </p:nvGrpSpPr>
        <p:grpSpPr>
          <a:xfrm>
            <a:off x="1725456" y="3366005"/>
            <a:ext cx="5763426" cy="639919"/>
            <a:chOff x="1725456" y="2242883"/>
            <a:chExt cx="4461686" cy="639919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1E4F02B-C9AD-3331-0587-DC23FE895D6A}"/>
                </a:ext>
              </a:extLst>
            </p:cNvPr>
            <p:cNvSpPr/>
            <p:nvPr/>
          </p:nvSpPr>
          <p:spPr>
            <a:xfrm>
              <a:off x="1725456" y="2315311"/>
              <a:ext cx="3910032" cy="49176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5" name="Isosceles Triangle 24">
              <a:extLst>
                <a:ext uri="{FF2B5EF4-FFF2-40B4-BE49-F238E27FC236}">
                  <a16:creationId xmlns:a16="http://schemas.microsoft.com/office/drawing/2014/main" id="{A0775987-5531-4094-FA48-6A69FC24148F}"/>
                </a:ext>
              </a:extLst>
            </p:cNvPr>
            <p:cNvSpPr/>
            <p:nvPr/>
          </p:nvSpPr>
          <p:spPr>
            <a:xfrm rot="5400000">
              <a:off x="5591355" y="2287016"/>
              <a:ext cx="639919" cy="551654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5C2A4D85-7900-F7A5-258B-7232536CA5E4}"/>
              </a:ext>
            </a:extLst>
          </p:cNvPr>
          <p:cNvSpPr txBox="1"/>
          <p:nvPr/>
        </p:nvSpPr>
        <p:spPr>
          <a:xfrm>
            <a:off x="3087012" y="898793"/>
            <a:ext cx="6832776" cy="6501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4000" b="1" dirty="0" err="1" smtClean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Estilo</a:t>
            </a:r>
            <a:endParaRPr lang="en-IN" sz="5400" b="1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3C1964C-06BC-ED3A-F92E-5EF89CC1F067}"/>
              </a:ext>
            </a:extLst>
          </p:cNvPr>
          <p:cNvGrpSpPr/>
          <p:nvPr/>
        </p:nvGrpSpPr>
        <p:grpSpPr>
          <a:xfrm>
            <a:off x="0" y="0"/>
            <a:ext cx="1494484" cy="6858000"/>
            <a:chOff x="0" y="0"/>
            <a:chExt cx="1494484" cy="685800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100B0460-091B-FDCA-6B6C-769D3CDEDAB6}"/>
                </a:ext>
              </a:extLst>
            </p:cNvPr>
            <p:cNvGrpSpPr/>
            <p:nvPr/>
          </p:nvGrpSpPr>
          <p:grpSpPr>
            <a:xfrm>
              <a:off x="0" y="0"/>
              <a:ext cx="1348033" cy="6858000"/>
              <a:chOff x="0" y="0"/>
              <a:chExt cx="1348033" cy="6858000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9D42C8DF-FB69-95BE-DC05-A68343684DE2}"/>
                  </a:ext>
                </a:extLst>
              </p:cNvPr>
              <p:cNvSpPr/>
              <p:nvPr/>
            </p:nvSpPr>
            <p:spPr>
              <a:xfrm>
                <a:off x="0" y="0"/>
                <a:ext cx="612742" cy="6858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AD526DEF-5C4D-BD34-A973-BD132F7F2413}"/>
                  </a:ext>
                </a:extLst>
              </p:cNvPr>
              <p:cNvSpPr/>
              <p:nvPr/>
            </p:nvSpPr>
            <p:spPr>
              <a:xfrm>
                <a:off x="735291" y="0"/>
                <a:ext cx="612742" cy="152714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1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2CEE0FF1-15EC-1FEB-8C36-884FC1EDF834}"/>
                  </a:ext>
                </a:extLst>
              </p:cNvPr>
              <p:cNvGrpSpPr/>
              <p:nvPr/>
            </p:nvGrpSpPr>
            <p:grpSpPr>
              <a:xfrm>
                <a:off x="922984" y="1014729"/>
                <a:ext cx="228600" cy="244361"/>
                <a:chOff x="922984" y="1014729"/>
                <a:chExt cx="228600" cy="244361"/>
              </a:xfrm>
            </p:grpSpPr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F6615A8B-1153-D5D4-0334-E5E4358DCA2E}"/>
                    </a:ext>
                  </a:extLst>
                </p:cNvPr>
                <p:cNvSpPr/>
                <p:nvPr/>
              </p:nvSpPr>
              <p:spPr>
                <a:xfrm flipV="1">
                  <a:off x="922984" y="1205229"/>
                  <a:ext cx="228600" cy="53861"/>
                </a:xfrm>
                <a:prstGeom prst="rect">
                  <a:avLst/>
                </a:prstGeom>
                <a:solidFill>
                  <a:srgbClr val="BE3E3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>
                    <a:solidFill>
                      <a:srgbClr val="BE3E39"/>
                    </a:solidFill>
                  </a:endParaRPr>
                </a:p>
              </p:txBody>
            </p:sp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64116045-D3CF-03DB-881C-C6463055C91F}"/>
                    </a:ext>
                  </a:extLst>
                </p:cNvPr>
                <p:cNvSpPr/>
                <p:nvPr/>
              </p:nvSpPr>
              <p:spPr>
                <a:xfrm flipV="1">
                  <a:off x="922984" y="1109979"/>
                  <a:ext cx="228600" cy="53861"/>
                </a:xfrm>
                <a:prstGeom prst="rect">
                  <a:avLst/>
                </a:prstGeom>
                <a:solidFill>
                  <a:srgbClr val="BE3E3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>
                    <a:solidFill>
                      <a:srgbClr val="BE3E39"/>
                    </a:solidFill>
                  </a:endParaRPr>
                </a:p>
              </p:txBody>
            </p:sp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7A51ED1F-DAC4-174F-9F1E-89304AE0DB39}"/>
                    </a:ext>
                  </a:extLst>
                </p:cNvPr>
                <p:cNvSpPr/>
                <p:nvPr/>
              </p:nvSpPr>
              <p:spPr>
                <a:xfrm flipV="1">
                  <a:off x="922984" y="1014729"/>
                  <a:ext cx="228600" cy="53861"/>
                </a:xfrm>
                <a:prstGeom prst="rect">
                  <a:avLst/>
                </a:prstGeom>
                <a:solidFill>
                  <a:srgbClr val="BE3E3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>
                    <a:solidFill>
                      <a:srgbClr val="BE3E39"/>
                    </a:solidFill>
                  </a:endParaRPr>
                </a:p>
              </p:txBody>
            </p:sp>
          </p:grp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5EE1E11-26E1-F5D3-69F9-1FD7A4AFDA9A}"/>
                </a:ext>
              </a:extLst>
            </p:cNvPr>
            <p:cNvSpPr txBox="1"/>
            <p:nvPr/>
          </p:nvSpPr>
          <p:spPr>
            <a:xfrm>
              <a:off x="580084" y="1641441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10</a:t>
              </a:r>
              <a:endParaRPr lang="en-IN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3EC1691-DC39-E9AD-61A2-B605022F9B11}"/>
              </a:ext>
            </a:extLst>
          </p:cNvPr>
          <p:cNvGrpSpPr/>
          <p:nvPr/>
        </p:nvGrpSpPr>
        <p:grpSpPr>
          <a:xfrm>
            <a:off x="1725455" y="2301127"/>
            <a:ext cx="1166832" cy="2319866"/>
            <a:chOff x="1725455" y="2301127"/>
            <a:chExt cx="1166832" cy="2319866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2AF0495-50D6-8E63-0EA8-469815401AD4}"/>
                </a:ext>
              </a:extLst>
            </p:cNvPr>
            <p:cNvSpPr/>
            <p:nvPr/>
          </p:nvSpPr>
          <p:spPr>
            <a:xfrm>
              <a:off x="1725455" y="2301127"/>
              <a:ext cx="1166832" cy="49176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AFFBD18-B60C-2E21-8ADD-845521F2261F}"/>
                </a:ext>
              </a:extLst>
            </p:cNvPr>
            <p:cNvSpPr/>
            <p:nvPr/>
          </p:nvSpPr>
          <p:spPr>
            <a:xfrm>
              <a:off x="1725455" y="2862924"/>
              <a:ext cx="1166832" cy="49176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1935D80-343B-C3D2-02DF-C07EFEFA0D12}"/>
                </a:ext>
              </a:extLst>
            </p:cNvPr>
            <p:cNvSpPr/>
            <p:nvPr/>
          </p:nvSpPr>
          <p:spPr>
            <a:xfrm>
              <a:off x="1725455" y="3419061"/>
              <a:ext cx="1166832" cy="49176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F4AE099A-AFAA-AC33-2FE5-799AC84F90B7}"/>
                </a:ext>
              </a:extLst>
            </p:cNvPr>
            <p:cNvSpPr/>
            <p:nvPr/>
          </p:nvSpPr>
          <p:spPr>
            <a:xfrm>
              <a:off x="1725455" y="3973023"/>
              <a:ext cx="1166832" cy="49176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1601D2D-EEAD-39A8-2F59-52D8D2985136}"/>
                </a:ext>
              </a:extLst>
            </p:cNvPr>
            <p:cNvSpPr txBox="1"/>
            <p:nvPr/>
          </p:nvSpPr>
          <p:spPr>
            <a:xfrm>
              <a:off x="1725455" y="2301127"/>
              <a:ext cx="699693" cy="23198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4000" b="1" dirty="0" smtClean="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SYL</a:t>
              </a:r>
            </a:p>
            <a:p>
              <a:pPr algn="ctr">
                <a:lnSpc>
                  <a:spcPts val="4200"/>
                </a:lnSpc>
              </a:pPr>
              <a:r>
                <a:rPr lang="en-US" sz="4000" b="1" dirty="0" smtClean="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E</a:t>
              </a:r>
              <a:endParaRPr lang="en-IN" sz="54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7F85AFEF-5E23-51D7-7185-F23EE961E028}"/>
              </a:ext>
            </a:extLst>
          </p:cNvPr>
          <p:cNvSpPr txBox="1"/>
          <p:nvPr/>
        </p:nvSpPr>
        <p:spPr>
          <a:xfrm>
            <a:off x="6857993" y="3764985"/>
            <a:ext cx="4383156" cy="699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s-ES" sz="1400" b="1" dirty="0">
                <a:latin typeface="Rockwell" panose="02060603020205020403" pitchFamily="18" charset="0"/>
              </a:rPr>
              <a:t>Material Premium de Gamuza</a:t>
            </a:r>
            <a:r>
              <a:rPr lang="es-ES" sz="1400" dirty="0">
                <a:latin typeface="Rockwell" panose="02060603020205020403" pitchFamily="18" charset="0"/>
              </a:rPr>
              <a:t>: Textura suave y elegante, típica del estilo callejero con clase.</a:t>
            </a:r>
            <a:endParaRPr lang="en-IN" sz="1400" b="1" dirty="0">
              <a:solidFill>
                <a:schemeClr val="bg1">
                  <a:lumMod val="95000"/>
                </a:schemeClr>
              </a:solidFill>
              <a:latin typeface="Rockwell" panose="02060603020205020403" pitchFamily="18" charset="0"/>
              <a:cs typeface="Poppins Light" panose="00000400000000000000" pitchFamily="2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7257C5E-0DA8-4BFC-6B79-FFF64158388D}"/>
              </a:ext>
            </a:extLst>
          </p:cNvPr>
          <p:cNvSpPr txBox="1"/>
          <p:nvPr/>
        </p:nvSpPr>
        <p:spPr>
          <a:xfrm>
            <a:off x="6503400" y="1843229"/>
            <a:ext cx="4737749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s-ES" sz="1400" dirty="0">
                <a:solidFill>
                  <a:srgbClr val="3D322C"/>
                </a:solidFill>
                <a:latin typeface="Rockwell" panose="02060603020205020403" pitchFamily="18" charset="0"/>
              </a:rPr>
              <a:t>Estas PUMA no solo son zapatillas, son una </a:t>
            </a:r>
            <a:r>
              <a:rPr lang="es-ES" sz="1400" b="1" dirty="0">
                <a:solidFill>
                  <a:srgbClr val="3D322C"/>
                </a:solidFill>
                <a:latin typeface="Rockwell" panose="02060603020205020403" pitchFamily="18" charset="0"/>
              </a:rPr>
              <a:t>declaración de estilo callejero</a:t>
            </a:r>
            <a:r>
              <a:rPr lang="es-ES" sz="1400" dirty="0">
                <a:solidFill>
                  <a:srgbClr val="3D322C"/>
                </a:solidFill>
                <a:latin typeface="Rockwell" panose="02060603020205020403" pitchFamily="18" charset="0"/>
              </a:rPr>
              <a:t>, ideales para quienes buscan un look moderno, auténtico y con </a:t>
            </a:r>
            <a:r>
              <a:rPr lang="es-ES" sz="1400" dirty="0" err="1">
                <a:solidFill>
                  <a:srgbClr val="3D322C"/>
                </a:solidFill>
                <a:latin typeface="Rockwell" panose="02060603020205020403" pitchFamily="18" charset="0"/>
              </a:rPr>
              <a:t>flow</a:t>
            </a:r>
            <a:r>
              <a:rPr lang="es-ES" sz="1400" dirty="0">
                <a:solidFill>
                  <a:srgbClr val="3D322C"/>
                </a:solidFill>
                <a:latin typeface="Rockwell" panose="02060603020205020403" pitchFamily="18" charset="0"/>
              </a:rPr>
              <a:t>. Perfectas para la cultura </a:t>
            </a:r>
            <a:r>
              <a:rPr lang="es-ES" sz="1400" b="1" dirty="0" err="1">
                <a:solidFill>
                  <a:srgbClr val="3D322C"/>
                </a:solidFill>
                <a:latin typeface="Rockwell" panose="02060603020205020403" pitchFamily="18" charset="0"/>
              </a:rPr>
              <a:t>sneakerhead</a:t>
            </a:r>
            <a:r>
              <a:rPr lang="es-ES" sz="1400" dirty="0">
                <a:solidFill>
                  <a:srgbClr val="3D322C"/>
                </a:solidFill>
                <a:latin typeface="Rockwell" panose="02060603020205020403" pitchFamily="18" charset="0"/>
              </a:rPr>
              <a:t>, paseos por la </a:t>
            </a:r>
            <a:r>
              <a:rPr lang="es-ES" sz="1400" dirty="0" err="1">
                <a:solidFill>
                  <a:srgbClr val="3D322C"/>
                </a:solidFill>
                <a:latin typeface="Rockwell" panose="02060603020205020403" pitchFamily="18" charset="0"/>
              </a:rPr>
              <a:t>city</a:t>
            </a:r>
            <a:r>
              <a:rPr lang="es-ES" sz="1400" dirty="0">
                <a:solidFill>
                  <a:srgbClr val="3D322C"/>
                </a:solidFill>
                <a:latin typeface="Rockwell" panose="02060603020205020403" pitchFamily="18" charset="0"/>
              </a:rPr>
              <a:t> o combinarlas con una </a:t>
            </a:r>
            <a:r>
              <a:rPr lang="es-ES" sz="1400" dirty="0" err="1">
                <a:solidFill>
                  <a:srgbClr val="3D322C"/>
                </a:solidFill>
                <a:latin typeface="Rockwell" panose="02060603020205020403" pitchFamily="18" charset="0"/>
              </a:rPr>
              <a:t>bomber</a:t>
            </a:r>
            <a:r>
              <a:rPr lang="es-ES" sz="1400" dirty="0">
                <a:solidFill>
                  <a:srgbClr val="3D322C"/>
                </a:solidFill>
                <a:latin typeface="Rockwell" panose="02060603020205020403" pitchFamily="18" charset="0"/>
              </a:rPr>
              <a:t> y romperla</a:t>
            </a:r>
            <a:r>
              <a:rPr lang="es-ES" sz="1200" dirty="0">
                <a:solidFill>
                  <a:srgbClr val="3D322C"/>
                </a:solidFill>
                <a:latin typeface="Rockwell" panose="02060603020205020403" pitchFamily="18" charset="0"/>
              </a:rPr>
              <a:t>.</a:t>
            </a:r>
            <a:endParaRPr lang="en-IN" sz="1200" b="1" dirty="0">
              <a:solidFill>
                <a:srgbClr val="3D322C"/>
              </a:solidFill>
              <a:latin typeface="Rockwell" panose="02060603020205020403" pitchFamily="18" charset="0"/>
              <a:cs typeface="Poppins Light" panose="00000400000000000000" pitchFamily="2" charset="0"/>
            </a:endParaRP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A9B6900-6C0C-BD15-5F0C-C14BC5A8938A}"/>
              </a:ext>
            </a:extLst>
          </p:cNvPr>
          <p:cNvCxnSpPr>
            <a:cxnSpLocks/>
          </p:cNvCxnSpPr>
          <p:nvPr/>
        </p:nvCxnSpPr>
        <p:spPr>
          <a:xfrm>
            <a:off x="8165278" y="3752986"/>
            <a:ext cx="1473217" cy="0"/>
          </a:xfrm>
          <a:prstGeom prst="line">
            <a:avLst/>
          </a:prstGeom>
          <a:ln w="12700">
            <a:solidFill>
              <a:schemeClr val="bg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12E23639-8608-AD40-20E1-81BA2F3711C5}"/>
              </a:ext>
            </a:extLst>
          </p:cNvPr>
          <p:cNvCxnSpPr>
            <a:cxnSpLocks/>
          </p:cNvCxnSpPr>
          <p:nvPr/>
        </p:nvCxnSpPr>
        <p:spPr>
          <a:xfrm>
            <a:off x="11496675" y="559001"/>
            <a:ext cx="0" cy="432752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Isosceles Triangle 33">
            <a:extLst>
              <a:ext uri="{FF2B5EF4-FFF2-40B4-BE49-F238E27FC236}">
                <a16:creationId xmlns:a16="http://schemas.microsoft.com/office/drawing/2014/main" id="{F976A352-A951-C568-2AA3-98B2426D53B7}"/>
              </a:ext>
            </a:extLst>
          </p:cNvPr>
          <p:cNvSpPr/>
          <p:nvPr/>
        </p:nvSpPr>
        <p:spPr>
          <a:xfrm rot="10800000">
            <a:off x="11423479" y="5111931"/>
            <a:ext cx="169838" cy="146412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CAE3FD2-29B5-EC18-D1E1-DA74F63873E0}"/>
              </a:ext>
            </a:extLst>
          </p:cNvPr>
          <p:cNvSpPr txBox="1"/>
          <p:nvPr/>
        </p:nvSpPr>
        <p:spPr>
          <a:xfrm>
            <a:off x="8570116" y="5223808"/>
            <a:ext cx="1223448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1200" dirty="0" smtClean="0">
                <a:solidFill>
                  <a:srgbClr val="BE3E39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PUMA</a:t>
            </a:r>
            <a:endParaRPr lang="en-US" sz="1200" dirty="0">
              <a:solidFill>
                <a:srgbClr val="BE3E39"/>
              </a:solidFill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5624" y="4712768"/>
            <a:ext cx="506203" cy="506203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7358" y="831181"/>
            <a:ext cx="5687219" cy="5706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576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79F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A80C87B1-541B-9E4A-EE98-E5563813BB75}"/>
              </a:ext>
            </a:extLst>
          </p:cNvPr>
          <p:cNvGrpSpPr/>
          <p:nvPr/>
        </p:nvGrpSpPr>
        <p:grpSpPr>
          <a:xfrm>
            <a:off x="1725455" y="3912654"/>
            <a:ext cx="5768649" cy="639919"/>
            <a:chOff x="1725456" y="2242883"/>
            <a:chExt cx="4461686" cy="639919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2A019983-3726-4705-257E-DDFD0A86EED0}"/>
                </a:ext>
              </a:extLst>
            </p:cNvPr>
            <p:cNvSpPr/>
            <p:nvPr/>
          </p:nvSpPr>
          <p:spPr>
            <a:xfrm>
              <a:off x="1725456" y="2315311"/>
              <a:ext cx="3910032" cy="49176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3" name="Isosceles Triangle 22">
              <a:extLst>
                <a:ext uri="{FF2B5EF4-FFF2-40B4-BE49-F238E27FC236}">
                  <a16:creationId xmlns:a16="http://schemas.microsoft.com/office/drawing/2014/main" id="{0F6027B3-32E7-8A84-98FA-99284A3C2F84}"/>
                </a:ext>
              </a:extLst>
            </p:cNvPr>
            <p:cNvSpPr/>
            <p:nvPr/>
          </p:nvSpPr>
          <p:spPr>
            <a:xfrm rot="5400000">
              <a:off x="5591355" y="2287016"/>
              <a:ext cx="639919" cy="551654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45B17F8E-B598-4460-994F-3A86944AA83E}"/>
              </a:ext>
            </a:extLst>
          </p:cNvPr>
          <p:cNvSpPr txBox="1"/>
          <p:nvPr/>
        </p:nvSpPr>
        <p:spPr>
          <a:xfrm>
            <a:off x="2679612" y="996012"/>
            <a:ext cx="6832776" cy="6501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4000" b="1" dirty="0" err="1" smtClean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Producto</a:t>
            </a:r>
            <a:r>
              <a:rPr lang="en-US" sz="4000" b="1" dirty="0" smtClean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4000" b="1" dirty="0" err="1" smtClean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Destacado</a:t>
            </a:r>
            <a:endParaRPr lang="en-IN" sz="5400" b="1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5341A0E-FE78-509A-72D8-20D3F7932615}"/>
              </a:ext>
            </a:extLst>
          </p:cNvPr>
          <p:cNvGrpSpPr/>
          <p:nvPr/>
        </p:nvGrpSpPr>
        <p:grpSpPr>
          <a:xfrm>
            <a:off x="0" y="0"/>
            <a:ext cx="1494484" cy="6858000"/>
            <a:chOff x="0" y="0"/>
            <a:chExt cx="1494484" cy="685800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97DA014-0674-BCBA-42A8-9B21E2B185DD}"/>
                </a:ext>
              </a:extLst>
            </p:cNvPr>
            <p:cNvGrpSpPr/>
            <p:nvPr/>
          </p:nvGrpSpPr>
          <p:grpSpPr>
            <a:xfrm>
              <a:off x="0" y="0"/>
              <a:ext cx="1348033" cy="6858000"/>
              <a:chOff x="0" y="0"/>
              <a:chExt cx="1348033" cy="6858000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B0F3C2EE-1211-8E52-8A00-F5F0338321AD}"/>
                  </a:ext>
                </a:extLst>
              </p:cNvPr>
              <p:cNvSpPr/>
              <p:nvPr/>
            </p:nvSpPr>
            <p:spPr>
              <a:xfrm>
                <a:off x="0" y="0"/>
                <a:ext cx="612742" cy="6858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EA695180-9CE3-920F-E24A-D63CA19C172F}"/>
                  </a:ext>
                </a:extLst>
              </p:cNvPr>
              <p:cNvSpPr/>
              <p:nvPr/>
            </p:nvSpPr>
            <p:spPr>
              <a:xfrm>
                <a:off x="735291" y="0"/>
                <a:ext cx="612742" cy="152714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1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8447FC5E-D68D-BA39-AEF1-4607AB878231}"/>
                  </a:ext>
                </a:extLst>
              </p:cNvPr>
              <p:cNvGrpSpPr/>
              <p:nvPr/>
            </p:nvGrpSpPr>
            <p:grpSpPr>
              <a:xfrm>
                <a:off x="922984" y="1014729"/>
                <a:ext cx="228600" cy="244361"/>
                <a:chOff x="922984" y="1014729"/>
                <a:chExt cx="228600" cy="244361"/>
              </a:xfrm>
            </p:grpSpPr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AFCE9129-8F93-D8B6-529E-43FF0D559A81}"/>
                    </a:ext>
                  </a:extLst>
                </p:cNvPr>
                <p:cNvSpPr/>
                <p:nvPr/>
              </p:nvSpPr>
              <p:spPr>
                <a:xfrm flipV="1">
                  <a:off x="922984" y="1205229"/>
                  <a:ext cx="228600" cy="53861"/>
                </a:xfrm>
                <a:prstGeom prst="rect">
                  <a:avLst/>
                </a:prstGeom>
                <a:solidFill>
                  <a:srgbClr val="BE3E3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>
                    <a:solidFill>
                      <a:srgbClr val="BE3E39"/>
                    </a:solidFill>
                  </a:endParaRPr>
                </a:p>
              </p:txBody>
            </p:sp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34CE1D7C-F3E5-E304-C9AF-15A85B482CB3}"/>
                    </a:ext>
                  </a:extLst>
                </p:cNvPr>
                <p:cNvSpPr/>
                <p:nvPr/>
              </p:nvSpPr>
              <p:spPr>
                <a:xfrm flipV="1">
                  <a:off x="922984" y="1109979"/>
                  <a:ext cx="228600" cy="53861"/>
                </a:xfrm>
                <a:prstGeom prst="rect">
                  <a:avLst/>
                </a:prstGeom>
                <a:solidFill>
                  <a:srgbClr val="BE3E3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>
                    <a:solidFill>
                      <a:srgbClr val="BE3E39"/>
                    </a:solidFill>
                  </a:endParaRPr>
                </a:p>
              </p:txBody>
            </p:sp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55632EFE-3C5E-59A3-4170-B31FA5FCC224}"/>
                    </a:ext>
                  </a:extLst>
                </p:cNvPr>
                <p:cNvSpPr/>
                <p:nvPr/>
              </p:nvSpPr>
              <p:spPr>
                <a:xfrm flipV="1">
                  <a:off x="922984" y="1014729"/>
                  <a:ext cx="228600" cy="53861"/>
                </a:xfrm>
                <a:prstGeom prst="rect">
                  <a:avLst/>
                </a:prstGeom>
                <a:solidFill>
                  <a:srgbClr val="BE3E3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>
                    <a:solidFill>
                      <a:srgbClr val="BE3E39"/>
                    </a:solidFill>
                  </a:endParaRPr>
                </a:p>
              </p:txBody>
            </p:sp>
          </p:grp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E6AE114-AE67-FF7F-1CF3-3E034C6E7CCB}"/>
                </a:ext>
              </a:extLst>
            </p:cNvPr>
            <p:cNvSpPr txBox="1"/>
            <p:nvPr/>
          </p:nvSpPr>
          <p:spPr>
            <a:xfrm>
              <a:off x="580084" y="1641441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11</a:t>
              </a:r>
              <a:endParaRPr lang="en-IN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286E440-BF2F-0D6B-D13E-A50D05AE34BD}"/>
              </a:ext>
            </a:extLst>
          </p:cNvPr>
          <p:cNvGrpSpPr/>
          <p:nvPr/>
        </p:nvGrpSpPr>
        <p:grpSpPr>
          <a:xfrm>
            <a:off x="1725455" y="2301127"/>
            <a:ext cx="1166832" cy="2246769"/>
            <a:chOff x="1725455" y="2301127"/>
            <a:chExt cx="1166832" cy="2246769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34A43BE-1B13-1A25-32EE-E37F2D82DFE2}"/>
                </a:ext>
              </a:extLst>
            </p:cNvPr>
            <p:cNvSpPr/>
            <p:nvPr/>
          </p:nvSpPr>
          <p:spPr>
            <a:xfrm>
              <a:off x="1725455" y="2301127"/>
              <a:ext cx="1166832" cy="49176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A4FD87BC-FC1F-BCBC-DB5F-5F585273A811}"/>
                </a:ext>
              </a:extLst>
            </p:cNvPr>
            <p:cNvSpPr/>
            <p:nvPr/>
          </p:nvSpPr>
          <p:spPr>
            <a:xfrm>
              <a:off x="1725455" y="2862924"/>
              <a:ext cx="1166832" cy="49176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E9513F2-0CE8-9587-39E8-C0F55724E436}"/>
                </a:ext>
              </a:extLst>
            </p:cNvPr>
            <p:cNvSpPr/>
            <p:nvPr/>
          </p:nvSpPr>
          <p:spPr>
            <a:xfrm>
              <a:off x="1725455" y="3419061"/>
              <a:ext cx="1166832" cy="49176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C9E3915-89C4-ED6F-E376-071FE768D155}"/>
                </a:ext>
              </a:extLst>
            </p:cNvPr>
            <p:cNvSpPr/>
            <p:nvPr/>
          </p:nvSpPr>
          <p:spPr>
            <a:xfrm>
              <a:off x="1725455" y="3973023"/>
              <a:ext cx="1166832" cy="49176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9C508C3-9740-3860-1B36-B347F33CF884}"/>
                </a:ext>
              </a:extLst>
            </p:cNvPr>
            <p:cNvSpPr txBox="1"/>
            <p:nvPr/>
          </p:nvSpPr>
          <p:spPr>
            <a:xfrm>
              <a:off x="1725455" y="2301127"/>
              <a:ext cx="699693" cy="2246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4000" b="1" dirty="0" smtClean="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S</a:t>
              </a:r>
            </a:p>
            <a:p>
              <a:pPr algn="ctr">
                <a:lnSpc>
                  <a:spcPts val="4200"/>
                </a:lnSpc>
              </a:pPr>
              <a:r>
                <a:rPr lang="en-US" sz="4000" b="1" dirty="0" smtClean="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YLE</a:t>
              </a:r>
              <a:endParaRPr lang="en-IN" sz="54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35FE2886-A022-5281-A76F-4CFC4074B1D7}"/>
              </a:ext>
            </a:extLst>
          </p:cNvPr>
          <p:cNvSpPr txBox="1"/>
          <p:nvPr/>
        </p:nvSpPr>
        <p:spPr>
          <a:xfrm>
            <a:off x="7320810" y="3532233"/>
            <a:ext cx="438315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ES" sz="1400" b="1" dirty="0">
                <a:solidFill>
                  <a:srgbClr val="3D322C"/>
                </a:solidFill>
                <a:latin typeface="Rockwell" panose="02060603020205020403" pitchFamily="18" charset="0"/>
              </a:rPr>
              <a:t>Inspiradas en el </a:t>
            </a:r>
            <a:r>
              <a:rPr lang="es-ES" sz="1400" b="1" i="1" dirty="0">
                <a:solidFill>
                  <a:srgbClr val="3D322C"/>
                </a:solidFill>
                <a:latin typeface="Rockwell" panose="02060603020205020403" pitchFamily="18" charset="0"/>
              </a:rPr>
              <a:t>California </a:t>
            </a:r>
            <a:r>
              <a:rPr lang="es-ES" sz="1400" b="1" i="1" dirty="0" err="1">
                <a:solidFill>
                  <a:srgbClr val="3D322C"/>
                </a:solidFill>
                <a:latin typeface="Rockwell" panose="02060603020205020403" pitchFamily="18" charset="0"/>
              </a:rPr>
              <a:t>cool</a:t>
            </a:r>
            <a:r>
              <a:rPr lang="es-ES" sz="1400" b="1" dirty="0">
                <a:solidFill>
                  <a:srgbClr val="3D322C"/>
                </a:solidFill>
                <a:latin typeface="Rockwell" panose="02060603020205020403" pitchFamily="18" charset="0"/>
              </a:rPr>
              <a:t> de los años 80, combinan un look retro con detalles contemporáneos que aportan moda urbana </a:t>
            </a:r>
            <a:endParaRPr lang="es-ES" sz="1400" b="1" dirty="0" smtClean="0">
              <a:solidFill>
                <a:srgbClr val="3D322C"/>
              </a:solidFill>
              <a:latin typeface="Rockwell" panose="02060603020205020403" pitchFamily="18" charset="0"/>
            </a:endParaRPr>
          </a:p>
          <a:p>
            <a:pPr>
              <a:lnSpc>
                <a:spcPct val="150000"/>
              </a:lnSpc>
            </a:pPr>
            <a:r>
              <a:rPr lang="es-ES" sz="1400" b="1" dirty="0">
                <a:solidFill>
                  <a:srgbClr val="3D322C"/>
                </a:solidFill>
                <a:latin typeface="Rockwell" panose="02060603020205020403" pitchFamily="18" charset="0"/>
              </a:rPr>
              <a:t>Al menos 30 % de los materiales del </a:t>
            </a:r>
            <a:r>
              <a:rPr lang="es-ES" sz="1400" b="1" dirty="0" err="1">
                <a:solidFill>
                  <a:srgbClr val="3D322C"/>
                </a:solidFill>
                <a:latin typeface="Rockwell" panose="02060603020205020403" pitchFamily="18" charset="0"/>
              </a:rPr>
              <a:t>upper</a:t>
            </a:r>
            <a:r>
              <a:rPr lang="es-ES" sz="1400" b="1" dirty="0">
                <a:solidFill>
                  <a:srgbClr val="3D322C"/>
                </a:solidFill>
                <a:latin typeface="Rockwell" panose="02060603020205020403" pitchFamily="18" charset="0"/>
              </a:rPr>
              <a:t> son reciclados; la suela incluye un mínimo de 10 % de componentes reciclados </a:t>
            </a:r>
            <a:endParaRPr lang="en-IN" sz="1400" b="1" dirty="0">
              <a:solidFill>
                <a:srgbClr val="3D322C"/>
              </a:solidFill>
              <a:latin typeface="Rockwell" panose="02060603020205020403" pitchFamily="18" charset="0"/>
              <a:cs typeface="Poppins Light" panose="00000400000000000000" pitchFamily="2" charset="0"/>
            </a:endParaRPr>
          </a:p>
        </p:txBody>
      </p:sp>
      <p:pic>
        <p:nvPicPr>
          <p:cNvPr id="38" name="Picture Placeholder 37">
            <a:extLst>
              <a:ext uri="{FF2B5EF4-FFF2-40B4-BE49-F238E27FC236}">
                <a16:creationId xmlns:a16="http://schemas.microsoft.com/office/drawing/2014/main" id="{CB4B5898-96D8-F3D8-20FE-1C6BA48713E3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1072" y="2526553"/>
            <a:ext cx="762000" cy="914400"/>
          </a:xfrm>
        </p:spPr>
      </p:pic>
      <p:pic>
        <p:nvPicPr>
          <p:cNvPr id="40" name="Picture Placeholder 39">
            <a:extLst>
              <a:ext uri="{FF2B5EF4-FFF2-40B4-BE49-F238E27FC236}">
                <a16:creationId xmlns:a16="http://schemas.microsoft.com/office/drawing/2014/main" id="{34B20E26-04DF-6F3C-58F2-B9FAFE86B008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288083" y="2526553"/>
            <a:ext cx="684917" cy="914400"/>
          </a:xfrm>
        </p:spPr>
      </p:pic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6CDCE98B-0E2E-7AE0-B4DC-C739E1CD48F9}"/>
              </a:ext>
            </a:extLst>
          </p:cNvPr>
          <p:cNvCxnSpPr>
            <a:cxnSpLocks/>
          </p:cNvCxnSpPr>
          <p:nvPr/>
        </p:nvCxnSpPr>
        <p:spPr>
          <a:xfrm>
            <a:off x="11496675" y="549275"/>
            <a:ext cx="0" cy="320211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Isosceles Triangle 42">
            <a:extLst>
              <a:ext uri="{FF2B5EF4-FFF2-40B4-BE49-F238E27FC236}">
                <a16:creationId xmlns:a16="http://schemas.microsoft.com/office/drawing/2014/main" id="{7EC9F536-DF38-FE78-7F10-9110BE3C4B90}"/>
              </a:ext>
            </a:extLst>
          </p:cNvPr>
          <p:cNvSpPr/>
          <p:nvPr/>
        </p:nvSpPr>
        <p:spPr>
          <a:xfrm>
            <a:off x="11423479" y="3956437"/>
            <a:ext cx="169838" cy="146412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4" name="Isosceles Triangle 43">
            <a:extLst>
              <a:ext uri="{FF2B5EF4-FFF2-40B4-BE49-F238E27FC236}">
                <a16:creationId xmlns:a16="http://schemas.microsoft.com/office/drawing/2014/main" id="{4EA46DFA-9B12-4ECA-0F69-DE14642035FD}"/>
              </a:ext>
            </a:extLst>
          </p:cNvPr>
          <p:cNvSpPr/>
          <p:nvPr/>
        </p:nvSpPr>
        <p:spPr>
          <a:xfrm rot="10800000">
            <a:off x="11423479" y="4187803"/>
            <a:ext cx="169838" cy="146412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D76CF813-F908-E225-8C60-CA4E6E191456}"/>
              </a:ext>
            </a:extLst>
          </p:cNvPr>
          <p:cNvCxnSpPr>
            <a:cxnSpLocks/>
          </p:cNvCxnSpPr>
          <p:nvPr/>
        </p:nvCxnSpPr>
        <p:spPr>
          <a:xfrm>
            <a:off x="11504734" y="4582013"/>
            <a:ext cx="0" cy="172671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Imagen 1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73250" l="1917" r="96000">
                        <a14:foregroundMark x1="82250" y1="15083" x2="76667" y2="14667"/>
                        <a14:foregroundMark x1="75333" y1="14333" x2="71083" y2="13500"/>
                        <a14:foregroundMark x1="50583" y1="13750" x2="53083" y2="14333"/>
                        <a14:foregroundMark x1="53250" y1="13500" x2="58667" y2="16583"/>
                        <a14:foregroundMark x1="47833" y1="12167" x2="42833" y2="12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835690" y="1869946"/>
            <a:ext cx="4081767" cy="4081767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1539" y="250466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621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79F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9AD4B75-5787-1A4D-4F75-35DA5E927360}"/>
              </a:ext>
            </a:extLst>
          </p:cNvPr>
          <p:cNvSpPr txBox="1"/>
          <p:nvPr/>
        </p:nvSpPr>
        <p:spPr>
          <a:xfrm>
            <a:off x="3210164" y="720589"/>
            <a:ext cx="577166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4000" b="1" dirty="0" err="1" smtClean="0">
                <a:solidFill>
                  <a:schemeClr val="bg2">
                    <a:lumMod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Contactese</a:t>
            </a:r>
            <a:r>
              <a:rPr lang="en-US" sz="4000" b="1" dirty="0" smtClean="0">
                <a:solidFill>
                  <a:schemeClr val="bg2">
                    <a:lumMod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para </a:t>
            </a:r>
            <a:r>
              <a:rPr lang="en-US" sz="4000" b="1" dirty="0" err="1" smtClean="0">
                <a:solidFill>
                  <a:schemeClr val="bg2">
                    <a:lumMod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más</a:t>
            </a:r>
            <a:endParaRPr lang="en-IN" sz="5400" b="1" dirty="0">
              <a:solidFill>
                <a:schemeClr val="bg2">
                  <a:lumMod val="2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EF1C01C-70A3-70C2-D810-EA1CC72B3161}"/>
              </a:ext>
            </a:extLst>
          </p:cNvPr>
          <p:cNvGrpSpPr/>
          <p:nvPr/>
        </p:nvGrpSpPr>
        <p:grpSpPr>
          <a:xfrm>
            <a:off x="0" y="0"/>
            <a:ext cx="1494484" cy="6858000"/>
            <a:chOff x="0" y="0"/>
            <a:chExt cx="1494484" cy="6858000"/>
          </a:xfrm>
          <a:solidFill>
            <a:srgbClr val="3D322C"/>
          </a:solidFill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75F6BE13-1B92-A77E-1EEE-42038FAAABAF}"/>
                </a:ext>
              </a:extLst>
            </p:cNvPr>
            <p:cNvGrpSpPr/>
            <p:nvPr/>
          </p:nvGrpSpPr>
          <p:grpSpPr>
            <a:xfrm>
              <a:off x="0" y="0"/>
              <a:ext cx="1348033" cy="6858000"/>
              <a:chOff x="0" y="0"/>
              <a:chExt cx="1348033" cy="6858000"/>
            </a:xfrm>
            <a:grpFill/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F5BB2B6-BEDA-5454-47D6-34877A6F6F09}"/>
                  </a:ext>
                </a:extLst>
              </p:cNvPr>
              <p:cNvSpPr/>
              <p:nvPr/>
            </p:nvSpPr>
            <p:spPr>
              <a:xfrm>
                <a:off x="0" y="0"/>
                <a:ext cx="612742" cy="6858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9570D933-A4A0-EAB1-FB1C-5435B6F37AB9}"/>
                  </a:ext>
                </a:extLst>
              </p:cNvPr>
              <p:cNvSpPr/>
              <p:nvPr/>
            </p:nvSpPr>
            <p:spPr>
              <a:xfrm>
                <a:off x="735291" y="0"/>
                <a:ext cx="612742" cy="1527142"/>
              </a:xfrm>
              <a:prstGeom prst="rect">
                <a:avLst/>
              </a:prstGeom>
              <a:grpFill/>
              <a:ln>
                <a:noFill/>
              </a:ln>
              <a:effectLst>
                <a:outerShdw blurRad="63500" sx="102000" sy="102000" algn="ctr" rotWithShape="0">
                  <a:prstClr val="black">
                    <a:alpha val="1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ADC2C94D-2F4C-2F4C-571C-7F2ED8DA0F0F}"/>
                  </a:ext>
                </a:extLst>
              </p:cNvPr>
              <p:cNvGrpSpPr/>
              <p:nvPr/>
            </p:nvGrpSpPr>
            <p:grpSpPr>
              <a:xfrm>
                <a:off x="922984" y="1014729"/>
                <a:ext cx="228600" cy="244361"/>
                <a:chOff x="922984" y="1014729"/>
                <a:chExt cx="228600" cy="244361"/>
              </a:xfrm>
              <a:grpFill/>
            </p:grpSpPr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8FED2C7F-6D23-6BDC-F28A-224E90455BA0}"/>
                    </a:ext>
                  </a:extLst>
                </p:cNvPr>
                <p:cNvSpPr/>
                <p:nvPr/>
              </p:nvSpPr>
              <p:spPr>
                <a:xfrm flipV="1">
                  <a:off x="922984" y="1205229"/>
                  <a:ext cx="228600" cy="538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>
                    <a:solidFill>
                      <a:srgbClr val="BE3E39"/>
                    </a:solidFill>
                  </a:endParaRPr>
                </a:p>
              </p:txBody>
            </p:sp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E06E9179-7EB0-7E7C-DD8F-3F87E714929B}"/>
                    </a:ext>
                  </a:extLst>
                </p:cNvPr>
                <p:cNvSpPr/>
                <p:nvPr/>
              </p:nvSpPr>
              <p:spPr>
                <a:xfrm flipV="1">
                  <a:off x="922984" y="1109979"/>
                  <a:ext cx="228600" cy="538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>
                    <a:solidFill>
                      <a:srgbClr val="BE3E39"/>
                    </a:solidFill>
                  </a:endParaRPr>
                </a:p>
              </p:txBody>
            </p:sp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37D43D2B-B596-CC14-CBEF-68CEAC6A081E}"/>
                    </a:ext>
                  </a:extLst>
                </p:cNvPr>
                <p:cNvSpPr/>
                <p:nvPr/>
              </p:nvSpPr>
              <p:spPr>
                <a:xfrm flipV="1">
                  <a:off x="922984" y="1014729"/>
                  <a:ext cx="228600" cy="538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>
                    <a:solidFill>
                      <a:srgbClr val="BE3E39"/>
                    </a:solidFill>
                  </a:endParaRPr>
                </a:p>
              </p:txBody>
            </p:sp>
          </p:grp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1342C10-3CD5-D98B-A8C3-142D3E9179C0}"/>
                </a:ext>
              </a:extLst>
            </p:cNvPr>
            <p:cNvSpPr txBox="1"/>
            <p:nvPr/>
          </p:nvSpPr>
          <p:spPr>
            <a:xfrm>
              <a:off x="580084" y="1641441"/>
              <a:ext cx="914400" cy="3693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D9B26E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12</a:t>
              </a:r>
              <a:endParaRPr lang="en-IN" dirty="0">
                <a:solidFill>
                  <a:srgbClr val="D9B26E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A61207D-013D-773D-17E4-15E1F9C5EDF3}"/>
              </a:ext>
            </a:extLst>
          </p:cNvPr>
          <p:cNvGrpSpPr/>
          <p:nvPr/>
        </p:nvGrpSpPr>
        <p:grpSpPr>
          <a:xfrm>
            <a:off x="11411756" y="1232159"/>
            <a:ext cx="169838" cy="5084337"/>
            <a:chOff x="11411756" y="1232159"/>
            <a:chExt cx="169838" cy="5084337"/>
          </a:xfrm>
          <a:solidFill>
            <a:srgbClr val="3D322C"/>
          </a:solidFill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ED2446B8-81D1-4373-D29E-970A80ED237D}"/>
                </a:ext>
              </a:extLst>
            </p:cNvPr>
            <p:cNvCxnSpPr>
              <a:cxnSpLocks/>
            </p:cNvCxnSpPr>
            <p:nvPr/>
          </p:nvCxnSpPr>
          <p:spPr>
            <a:xfrm>
              <a:off x="11496675" y="1988971"/>
              <a:ext cx="0" cy="4327525"/>
            </a:xfrm>
            <a:prstGeom prst="line">
              <a:avLst/>
            </a:prstGeom>
            <a:grpFill/>
            <a:ln>
              <a:solidFill>
                <a:srgbClr val="3D322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092204AF-4887-1BAF-EAA1-C3222606F543}"/>
                </a:ext>
              </a:extLst>
            </p:cNvPr>
            <p:cNvGrpSpPr/>
            <p:nvPr/>
          </p:nvGrpSpPr>
          <p:grpSpPr>
            <a:xfrm>
              <a:off x="11411756" y="1232159"/>
              <a:ext cx="169838" cy="428767"/>
              <a:chOff x="11411756" y="1232159"/>
              <a:chExt cx="169838" cy="428767"/>
            </a:xfrm>
            <a:grpFill/>
          </p:grpSpPr>
          <p:sp>
            <p:nvSpPr>
              <p:cNvPr id="19" name="Isosceles Triangle 18">
                <a:extLst>
                  <a:ext uri="{FF2B5EF4-FFF2-40B4-BE49-F238E27FC236}">
                    <a16:creationId xmlns:a16="http://schemas.microsoft.com/office/drawing/2014/main" id="{733954E1-C47E-5F67-B097-A1C8283D4229}"/>
                  </a:ext>
                </a:extLst>
              </p:cNvPr>
              <p:cNvSpPr/>
              <p:nvPr/>
            </p:nvSpPr>
            <p:spPr>
              <a:xfrm rot="10800000">
                <a:off x="11411756" y="1514514"/>
                <a:ext cx="169838" cy="146412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20" name="Isosceles Triangle 19">
                <a:extLst>
                  <a:ext uri="{FF2B5EF4-FFF2-40B4-BE49-F238E27FC236}">
                    <a16:creationId xmlns:a16="http://schemas.microsoft.com/office/drawing/2014/main" id="{F64E5830-547C-71ED-64A8-75A7F4AC3B58}"/>
                  </a:ext>
                </a:extLst>
              </p:cNvPr>
              <p:cNvSpPr/>
              <p:nvPr/>
            </p:nvSpPr>
            <p:spPr>
              <a:xfrm rot="10800000">
                <a:off x="11411756" y="1232159"/>
                <a:ext cx="169838" cy="146412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68DD096-B8C5-950B-D31E-88E4AACDCE78}"/>
              </a:ext>
            </a:extLst>
          </p:cNvPr>
          <p:cNvGrpSpPr/>
          <p:nvPr/>
        </p:nvGrpSpPr>
        <p:grpSpPr>
          <a:xfrm>
            <a:off x="4400990" y="4842729"/>
            <a:ext cx="3390019" cy="1071322"/>
            <a:chOff x="4513801" y="5805286"/>
            <a:chExt cx="3390019" cy="107132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9BBD9B9-1437-1C0E-3EA0-3A3E64A6390C}"/>
                </a:ext>
              </a:extLst>
            </p:cNvPr>
            <p:cNvSpPr txBox="1"/>
            <p:nvPr/>
          </p:nvSpPr>
          <p:spPr>
            <a:xfrm>
              <a:off x="4513801" y="6137944"/>
              <a:ext cx="3390019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IN" sz="1400" b="0" i="0" dirty="0">
                  <a:solidFill>
                    <a:schemeClr val="bg2">
                      <a:lumMod val="50000"/>
                    </a:schemeClr>
                  </a:solidFill>
                  <a:effectLst/>
                  <a:latin typeface="Poppins Light" panose="00000400000000000000" pitchFamily="2" charset="0"/>
                  <a:cs typeface="Poppins Light" panose="00000400000000000000" pitchFamily="2" charset="0"/>
                </a:rPr>
                <a:t>Urban street, </a:t>
              </a:r>
              <a:r>
                <a:rPr lang="en-IN" sz="1400" dirty="0" smtClean="0">
                  <a:solidFill>
                    <a:schemeClr val="bg2">
                      <a:lumMod val="50000"/>
                    </a:schemeClr>
                  </a:solidFill>
                  <a:latin typeface="Poppins Light" panose="00000400000000000000" pitchFamily="2" charset="0"/>
                  <a:cs typeface="Poppins Light" panose="00000400000000000000" pitchFamily="2" charset="0"/>
                </a:rPr>
                <a:t>Argentina Villa </a:t>
              </a:r>
              <a:r>
                <a:rPr lang="en-IN" sz="1400" dirty="0" err="1" smtClean="0">
                  <a:solidFill>
                    <a:schemeClr val="bg2">
                      <a:lumMod val="50000"/>
                    </a:schemeClr>
                  </a:solidFill>
                  <a:latin typeface="Poppins Light" panose="00000400000000000000" pitchFamily="2" charset="0"/>
                  <a:cs typeface="Poppins Light" panose="00000400000000000000" pitchFamily="2" charset="0"/>
                </a:rPr>
                <a:t>Lomito</a:t>
              </a:r>
              <a:endParaRPr lang="en-IN" sz="1400" b="0" i="0" dirty="0">
                <a:solidFill>
                  <a:schemeClr val="bg2">
                    <a:lumMod val="50000"/>
                  </a:schemeClr>
                </a:solidFill>
                <a:effectLst/>
                <a:latin typeface="Poppins Light" panose="00000400000000000000" pitchFamily="2" charset="0"/>
                <a:cs typeface="Poppins Light" panose="00000400000000000000" pitchFamily="2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89378D7-E2CD-FFD5-4AF4-9663B4437741}"/>
                </a:ext>
              </a:extLst>
            </p:cNvPr>
            <p:cNvSpPr txBox="1"/>
            <p:nvPr/>
          </p:nvSpPr>
          <p:spPr>
            <a:xfrm>
              <a:off x="5577433" y="5805286"/>
              <a:ext cx="1262756" cy="3462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1100" b="0" i="0" dirty="0" smtClean="0">
                  <a:solidFill>
                    <a:schemeClr val="bg2">
                      <a:lumMod val="50000"/>
                    </a:schemeClr>
                  </a:solidFill>
                  <a:effectLst/>
                  <a:latin typeface="Poppins Light" panose="00000400000000000000" pitchFamily="2" charset="0"/>
                  <a:cs typeface="Poppins Light" panose="00000400000000000000" pitchFamily="2" charset="0"/>
                </a:rPr>
                <a:t>+</a:t>
              </a:r>
              <a:r>
                <a:rPr lang="en-US" sz="1100" dirty="0" smtClean="0">
                  <a:solidFill>
                    <a:schemeClr val="bg2">
                      <a:lumMod val="50000"/>
                    </a:schemeClr>
                  </a:solidFill>
                  <a:latin typeface="Poppins Light" panose="00000400000000000000" pitchFamily="2" charset="0"/>
                  <a:cs typeface="Poppins Light" panose="00000400000000000000" pitchFamily="2" charset="0"/>
                </a:rPr>
                <a:t>31</a:t>
              </a:r>
              <a:r>
                <a:rPr lang="en-US" sz="1100" b="0" i="0" dirty="0" smtClean="0">
                  <a:solidFill>
                    <a:schemeClr val="bg2">
                      <a:lumMod val="50000"/>
                    </a:schemeClr>
                  </a:solidFill>
                  <a:effectLst/>
                  <a:latin typeface="Poppins Light" panose="00000400000000000000" pitchFamily="2" charset="0"/>
                  <a:cs typeface="Poppins Light" panose="00000400000000000000" pitchFamily="2" charset="0"/>
                </a:rPr>
                <a:t> 9122018</a:t>
              </a:r>
              <a:endParaRPr lang="en-IN" sz="1100" b="0" i="0" dirty="0">
                <a:solidFill>
                  <a:schemeClr val="bg2">
                    <a:lumMod val="50000"/>
                  </a:schemeClr>
                </a:solidFill>
                <a:effectLst/>
                <a:latin typeface="Poppins Light" panose="00000400000000000000" pitchFamily="2" charset="0"/>
                <a:cs typeface="Poppins Light" panose="00000400000000000000" pitchFamily="2" charset="0"/>
              </a:endParaRPr>
            </a:p>
          </p:txBody>
        </p:sp>
      </p:grpSp>
      <p:pic>
        <p:nvPicPr>
          <p:cNvPr id="26" name="Picture 25" descr="Shape&#10;&#10;Description automatically generated with low confidence">
            <a:extLst>
              <a:ext uri="{FF2B5EF4-FFF2-40B4-BE49-F238E27FC236}">
                <a16:creationId xmlns:a16="http://schemas.microsoft.com/office/drawing/2014/main" id="{358B4628-1D36-B1C5-71EA-FCE2CFEA1C4C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4622" y="4978255"/>
            <a:ext cx="127958" cy="127958"/>
          </a:xfrm>
          <a:prstGeom prst="rect">
            <a:avLst/>
          </a:prstGeom>
        </p:spPr>
      </p:pic>
      <p:pic>
        <p:nvPicPr>
          <p:cNvPr id="30" name="Picture Placeholder 29">
            <a:extLst>
              <a:ext uri="{FF2B5EF4-FFF2-40B4-BE49-F238E27FC236}">
                <a16:creationId xmlns:a16="http://schemas.microsoft.com/office/drawing/2014/main" id="{1FF7AE67-71E2-A6C0-9BD2-C857A0BDE6C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7771" y="2099540"/>
            <a:ext cx="6215617" cy="2077502"/>
          </a:xfrm>
        </p:spPr>
      </p:pic>
    </p:spTree>
    <p:extLst>
      <p:ext uri="{BB962C8B-B14F-4D97-AF65-F5344CB8AC3E}">
        <p14:creationId xmlns:p14="http://schemas.microsoft.com/office/powerpoint/2010/main" val="103418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79F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CB3AB4-00B3-D51B-3EEF-E463EF18EA15}"/>
              </a:ext>
            </a:extLst>
          </p:cNvPr>
          <p:cNvSpPr txBox="1"/>
          <p:nvPr/>
        </p:nvSpPr>
        <p:spPr>
          <a:xfrm>
            <a:off x="5677099" y="4812332"/>
            <a:ext cx="6832776" cy="6501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4000" b="1" i="1" dirty="0" smtClean="0">
                <a:solidFill>
                  <a:srgbClr val="6F3D2B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Buena compra</a:t>
            </a:r>
            <a:endParaRPr lang="en-IN" sz="5400" b="1" i="1" dirty="0">
              <a:solidFill>
                <a:srgbClr val="6F3D2B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4820781-F47D-ED45-2FA6-0BC7F288957D}"/>
              </a:ext>
            </a:extLst>
          </p:cNvPr>
          <p:cNvGrpSpPr/>
          <p:nvPr/>
        </p:nvGrpSpPr>
        <p:grpSpPr>
          <a:xfrm>
            <a:off x="0" y="0"/>
            <a:ext cx="11326921" cy="6858000"/>
            <a:chOff x="0" y="0"/>
            <a:chExt cx="11326921" cy="685800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F0F195F-D2FC-7A54-7E60-F298BA8E69FC}"/>
                </a:ext>
              </a:extLst>
            </p:cNvPr>
            <p:cNvSpPr/>
            <p:nvPr/>
          </p:nvSpPr>
          <p:spPr>
            <a:xfrm>
              <a:off x="0" y="0"/>
              <a:ext cx="612742" cy="6858000"/>
            </a:xfrm>
            <a:prstGeom prst="rect">
              <a:avLst/>
            </a:prstGeom>
            <a:solidFill>
              <a:srgbClr val="6F3D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846EDF2-9EB1-B824-AE59-CA1C81B1D590}"/>
                </a:ext>
              </a:extLst>
            </p:cNvPr>
            <p:cNvSpPr/>
            <p:nvPr/>
          </p:nvSpPr>
          <p:spPr>
            <a:xfrm>
              <a:off x="735291" y="0"/>
              <a:ext cx="612742" cy="1527142"/>
            </a:xfrm>
            <a:prstGeom prst="rect">
              <a:avLst/>
            </a:prstGeom>
            <a:solidFill>
              <a:srgbClr val="D9B26E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3AA83603-15D3-4FFC-8B93-B90C4A9E3286}"/>
                </a:ext>
              </a:extLst>
            </p:cNvPr>
            <p:cNvSpPr/>
            <p:nvPr/>
          </p:nvSpPr>
          <p:spPr>
            <a:xfrm>
              <a:off x="10714179" y="5330858"/>
              <a:ext cx="612742" cy="1527142"/>
            </a:xfrm>
            <a:prstGeom prst="rect">
              <a:avLst/>
            </a:prstGeom>
            <a:solidFill>
              <a:srgbClr val="6F3D2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598BEE8-9301-840A-1E6A-44B9D04EAB71}"/>
              </a:ext>
            </a:extLst>
          </p:cNvPr>
          <p:cNvCxnSpPr>
            <a:cxnSpLocks/>
          </p:cNvCxnSpPr>
          <p:nvPr/>
        </p:nvCxnSpPr>
        <p:spPr>
          <a:xfrm>
            <a:off x="11496675" y="549275"/>
            <a:ext cx="0" cy="3202110"/>
          </a:xfrm>
          <a:prstGeom prst="line">
            <a:avLst/>
          </a:prstGeom>
          <a:ln>
            <a:solidFill>
              <a:srgbClr val="6F3D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D0E4AF11-33A0-4C2D-B64C-5BE232A7B19D}"/>
              </a:ext>
            </a:extLst>
          </p:cNvPr>
          <p:cNvSpPr/>
          <p:nvPr/>
        </p:nvSpPr>
        <p:spPr>
          <a:xfrm>
            <a:off x="11421484" y="4985880"/>
            <a:ext cx="169838" cy="146412"/>
          </a:xfrm>
          <a:prstGeom prst="triangle">
            <a:avLst/>
          </a:prstGeom>
          <a:solidFill>
            <a:srgbClr val="6F3D2B"/>
          </a:solidFill>
          <a:ln>
            <a:solidFill>
              <a:srgbClr val="6F3D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669F4E1-9377-1DE7-ED5D-608F5BB32C4A}"/>
              </a:ext>
            </a:extLst>
          </p:cNvPr>
          <p:cNvSpPr txBox="1"/>
          <p:nvPr/>
        </p:nvSpPr>
        <p:spPr>
          <a:xfrm rot="5400000">
            <a:off x="8717825" y="4014863"/>
            <a:ext cx="5867154" cy="533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1050" dirty="0" smtClean="0">
                <a:solidFill>
                  <a:schemeClr val="bg2">
                    <a:lumMod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URBAN CLASS</a:t>
            </a:r>
            <a:endParaRPr lang="en-IN" sz="1050" dirty="0">
              <a:solidFill>
                <a:schemeClr val="bg2">
                  <a:lumMod val="2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2ACC7E3-E6D9-EE5E-3546-FA29045604C2}"/>
              </a:ext>
            </a:extLst>
          </p:cNvPr>
          <p:cNvSpPr txBox="1"/>
          <p:nvPr/>
        </p:nvSpPr>
        <p:spPr>
          <a:xfrm>
            <a:off x="2679612" y="3022863"/>
            <a:ext cx="6832776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8800" b="1" i="1" dirty="0" smtClean="0">
                <a:solidFill>
                  <a:srgbClr val="3D322C">
                    <a:alpha val="10000"/>
                  </a:srgb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GRACIAS ´POR</a:t>
            </a:r>
          </a:p>
          <a:p>
            <a:pPr algn="ctr">
              <a:lnSpc>
                <a:spcPts val="4200"/>
              </a:lnSpc>
            </a:pPr>
            <a:r>
              <a:rPr lang="en-US" sz="8800" b="1" i="1" dirty="0" smtClean="0">
                <a:solidFill>
                  <a:srgbClr val="3D322C">
                    <a:alpha val="10000"/>
                  </a:srgb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VER</a:t>
            </a:r>
            <a:endParaRPr lang="en-IN" sz="8800" b="1" i="1" dirty="0">
              <a:solidFill>
                <a:srgbClr val="3D322C">
                  <a:alpha val="10000"/>
                </a:srgb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7310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79F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2363D352-940C-5AD2-B7CC-A80453BD403B}"/>
              </a:ext>
            </a:extLst>
          </p:cNvPr>
          <p:cNvGrpSpPr/>
          <p:nvPr/>
        </p:nvGrpSpPr>
        <p:grpSpPr>
          <a:xfrm>
            <a:off x="0" y="0"/>
            <a:ext cx="1494484" cy="6858000"/>
            <a:chOff x="0" y="0"/>
            <a:chExt cx="1494484" cy="6858000"/>
          </a:xfrm>
          <a:solidFill>
            <a:srgbClr val="3D322C"/>
          </a:solidFill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7FDBE425-6CA5-F298-4D8B-D25EFED90516}"/>
                </a:ext>
              </a:extLst>
            </p:cNvPr>
            <p:cNvGrpSpPr/>
            <p:nvPr/>
          </p:nvGrpSpPr>
          <p:grpSpPr>
            <a:xfrm>
              <a:off x="0" y="0"/>
              <a:ext cx="1348033" cy="6858000"/>
              <a:chOff x="0" y="0"/>
              <a:chExt cx="1348033" cy="6858000"/>
            </a:xfrm>
            <a:grpFill/>
          </p:grpSpPr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BB7B4BCE-D336-4593-1085-80F0E7F68729}"/>
                  </a:ext>
                </a:extLst>
              </p:cNvPr>
              <p:cNvSpPr/>
              <p:nvPr/>
            </p:nvSpPr>
            <p:spPr>
              <a:xfrm>
                <a:off x="0" y="0"/>
                <a:ext cx="612742" cy="6858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A6D697AA-DEF7-4504-9A02-3A5E59915047}"/>
                  </a:ext>
                </a:extLst>
              </p:cNvPr>
              <p:cNvSpPr/>
              <p:nvPr/>
            </p:nvSpPr>
            <p:spPr>
              <a:xfrm>
                <a:off x="735291" y="0"/>
                <a:ext cx="612742" cy="1527142"/>
              </a:xfrm>
              <a:prstGeom prst="rect">
                <a:avLst/>
              </a:prstGeom>
              <a:grpFill/>
              <a:ln>
                <a:noFill/>
              </a:ln>
              <a:effectLst>
                <a:outerShdw blurRad="63500" sx="102000" sy="102000" algn="ctr" rotWithShape="0">
                  <a:prstClr val="black">
                    <a:alpha val="1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86E065C2-1F9F-9F7C-83EF-C5BC95348053}"/>
                  </a:ext>
                </a:extLst>
              </p:cNvPr>
              <p:cNvGrpSpPr/>
              <p:nvPr/>
            </p:nvGrpSpPr>
            <p:grpSpPr>
              <a:xfrm>
                <a:off x="922984" y="1014729"/>
                <a:ext cx="228600" cy="244361"/>
                <a:chOff x="922984" y="1014729"/>
                <a:chExt cx="228600" cy="244361"/>
              </a:xfrm>
              <a:grpFill/>
            </p:grpSpPr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6C3740A4-A799-9B3B-F1C3-A5A31FA3B5ED}"/>
                    </a:ext>
                  </a:extLst>
                </p:cNvPr>
                <p:cNvSpPr/>
                <p:nvPr/>
              </p:nvSpPr>
              <p:spPr>
                <a:xfrm flipV="1">
                  <a:off x="922984" y="1205229"/>
                  <a:ext cx="228600" cy="538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>
                    <a:solidFill>
                      <a:srgbClr val="BE3E39"/>
                    </a:solidFill>
                  </a:endParaRPr>
                </a:p>
              </p:txBody>
            </p:sp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C43B8462-E68C-E2BE-EE2F-ADF091711237}"/>
                    </a:ext>
                  </a:extLst>
                </p:cNvPr>
                <p:cNvSpPr/>
                <p:nvPr/>
              </p:nvSpPr>
              <p:spPr>
                <a:xfrm flipV="1">
                  <a:off x="922984" y="1109979"/>
                  <a:ext cx="228600" cy="538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>
                    <a:solidFill>
                      <a:srgbClr val="BE3E39"/>
                    </a:solidFill>
                  </a:endParaRPr>
                </a:p>
              </p:txBody>
            </p:sp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3721FAEC-EDFA-FDDF-BD21-194F8CA3FA98}"/>
                    </a:ext>
                  </a:extLst>
                </p:cNvPr>
                <p:cNvSpPr/>
                <p:nvPr/>
              </p:nvSpPr>
              <p:spPr>
                <a:xfrm flipV="1">
                  <a:off x="922984" y="1014729"/>
                  <a:ext cx="228600" cy="538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>
                    <a:solidFill>
                      <a:srgbClr val="BE3E39"/>
                    </a:solidFill>
                  </a:endParaRPr>
                </a:p>
              </p:txBody>
            </p:sp>
          </p:grp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F037AF7-DBD4-3DC8-581C-CAF5D915871A}"/>
                </a:ext>
              </a:extLst>
            </p:cNvPr>
            <p:cNvSpPr txBox="1"/>
            <p:nvPr/>
          </p:nvSpPr>
          <p:spPr>
            <a:xfrm>
              <a:off x="580084" y="1641441"/>
              <a:ext cx="914400" cy="3693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D9B26E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02</a:t>
              </a:r>
              <a:endParaRPr lang="en-IN" dirty="0">
                <a:solidFill>
                  <a:srgbClr val="D9B26E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</p:grp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DA05EC1-2CB4-A950-229B-59964AC1D3D0}"/>
              </a:ext>
            </a:extLst>
          </p:cNvPr>
          <p:cNvCxnSpPr>
            <a:cxnSpLocks/>
          </p:cNvCxnSpPr>
          <p:nvPr/>
        </p:nvCxnSpPr>
        <p:spPr>
          <a:xfrm>
            <a:off x="11598577" y="616683"/>
            <a:ext cx="0" cy="3202110"/>
          </a:xfrm>
          <a:prstGeom prst="line">
            <a:avLst/>
          </a:prstGeom>
          <a:ln>
            <a:solidFill>
              <a:srgbClr val="9C56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91FD1D5D-4A55-60C2-D20F-FB9BE91227B7}"/>
              </a:ext>
            </a:extLst>
          </p:cNvPr>
          <p:cNvSpPr/>
          <p:nvPr/>
        </p:nvSpPr>
        <p:spPr>
          <a:xfrm>
            <a:off x="11510523" y="3956437"/>
            <a:ext cx="186822" cy="146412"/>
          </a:xfrm>
          <a:prstGeom prst="triangle">
            <a:avLst/>
          </a:prstGeom>
          <a:solidFill>
            <a:srgbClr val="9C56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696F2E57-B1F8-45BA-0394-7677BC0C0F60}"/>
              </a:ext>
            </a:extLst>
          </p:cNvPr>
          <p:cNvSpPr/>
          <p:nvPr/>
        </p:nvSpPr>
        <p:spPr>
          <a:xfrm rot="10800000">
            <a:off x="11510523" y="4187803"/>
            <a:ext cx="186822" cy="146412"/>
          </a:xfrm>
          <a:prstGeom prst="triangle">
            <a:avLst/>
          </a:prstGeom>
          <a:solidFill>
            <a:srgbClr val="9C56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1D2AB87-74A4-7B97-F296-FFB04BA03D16}"/>
              </a:ext>
            </a:extLst>
          </p:cNvPr>
          <p:cNvCxnSpPr>
            <a:cxnSpLocks/>
          </p:cNvCxnSpPr>
          <p:nvPr/>
        </p:nvCxnSpPr>
        <p:spPr>
          <a:xfrm>
            <a:off x="11598577" y="4553838"/>
            <a:ext cx="0" cy="1726712"/>
          </a:xfrm>
          <a:prstGeom prst="line">
            <a:avLst/>
          </a:prstGeom>
          <a:ln>
            <a:solidFill>
              <a:srgbClr val="9C56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2369EC13-CFD2-F915-1E38-620230C38F97}"/>
              </a:ext>
            </a:extLst>
          </p:cNvPr>
          <p:cNvSpPr txBox="1"/>
          <p:nvPr/>
        </p:nvSpPr>
        <p:spPr>
          <a:xfrm>
            <a:off x="7741701" y="756036"/>
            <a:ext cx="40033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b="1" dirty="0" smtClean="0">
                <a:solidFill>
                  <a:srgbClr val="6F3D2B"/>
                </a:solidFill>
                <a:latin typeface="Rockwell" panose="02060603020205020403" pitchFamily="18" charset="0"/>
                <a:cs typeface="Poppins" panose="00000500000000000000" pitchFamily="2" charset="0"/>
              </a:rPr>
              <a:t>Introducción</a:t>
            </a:r>
            <a:endParaRPr lang="en-IN" sz="4000" b="1" dirty="0">
              <a:solidFill>
                <a:srgbClr val="6F3D2B"/>
              </a:solidFill>
              <a:latin typeface="Rockwell" panose="02060603020205020403" pitchFamily="18" charset="0"/>
              <a:cs typeface="Poppins" panose="00000500000000000000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E9F82C9-5BEF-3918-9FCF-D4FA60B77A48}"/>
              </a:ext>
            </a:extLst>
          </p:cNvPr>
          <p:cNvSpPr txBox="1"/>
          <p:nvPr/>
        </p:nvSpPr>
        <p:spPr>
          <a:xfrm>
            <a:off x="7851157" y="1641441"/>
            <a:ext cx="3659366" cy="3277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ES" sz="1400" b="1" dirty="0">
                <a:solidFill>
                  <a:srgbClr val="3D322C"/>
                </a:solidFill>
                <a:latin typeface="Rockwell" panose="02060603020205020403" pitchFamily="18" charset="0"/>
              </a:rPr>
              <a:t>Urban Class</a:t>
            </a:r>
            <a:r>
              <a:rPr lang="es-ES" sz="1400" dirty="0">
                <a:solidFill>
                  <a:srgbClr val="3D322C"/>
                </a:solidFill>
                <a:latin typeface="Rockwell" panose="02060603020205020403" pitchFamily="18" charset="0"/>
              </a:rPr>
              <a:t> es una empresa digital dedicada a la compra y reventa de zapatillas urbanas originales, exclusivas y certificadas.</a:t>
            </a:r>
            <a:br>
              <a:rPr lang="es-ES" sz="1400" dirty="0">
                <a:solidFill>
                  <a:srgbClr val="3D322C"/>
                </a:solidFill>
                <a:latin typeface="Rockwell" panose="02060603020205020403" pitchFamily="18" charset="0"/>
              </a:rPr>
            </a:br>
            <a:r>
              <a:rPr lang="es-ES" sz="1400" dirty="0">
                <a:solidFill>
                  <a:srgbClr val="3D322C"/>
                </a:solidFill>
                <a:latin typeface="Rockwell" panose="02060603020205020403" pitchFamily="18" charset="0"/>
              </a:rPr>
              <a:t>El proyecto nace con el objetivo de ofrecer una plataforma segura, moderna y enfocada en la comunidad, donde cada par represente estilo, autenticidad y confianza.</a:t>
            </a:r>
            <a:r>
              <a:rPr lang="es-ES" sz="1200" dirty="0"/>
              <a:t/>
            </a:r>
            <a:br>
              <a:rPr lang="es-ES" sz="1200" dirty="0"/>
            </a:br>
            <a:endParaRPr lang="en-IN" sz="1200" b="1" dirty="0">
              <a:solidFill>
                <a:schemeClr val="tx1">
                  <a:lumMod val="50000"/>
                  <a:lumOff val="50000"/>
                </a:schemeClr>
              </a:solidFill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  <p:pic>
        <p:nvPicPr>
          <p:cNvPr id="65" name="Picture Placeholder 64">
            <a:extLst>
              <a:ext uri="{FF2B5EF4-FFF2-40B4-BE49-F238E27FC236}">
                <a16:creationId xmlns:a16="http://schemas.microsoft.com/office/drawing/2014/main" id="{392EFD18-275C-089B-FEFB-D5E28A8B77F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1261" y="1336063"/>
            <a:ext cx="5627212" cy="3751474"/>
          </a:xfrm>
          <a:prstGeom prst="rect">
            <a:avLst/>
          </a:prstGeom>
        </p:spPr>
      </p:pic>
      <p:pic>
        <p:nvPicPr>
          <p:cNvPr id="69" name="Picture Placeholder 68">
            <a:extLst>
              <a:ext uri="{FF2B5EF4-FFF2-40B4-BE49-F238E27FC236}">
                <a16:creationId xmlns:a16="http://schemas.microsoft.com/office/drawing/2014/main" id="{8BEF3689-D462-2036-5052-F5B8CC7CE68E}"/>
              </a:ext>
            </a:extLst>
          </p:cNvPr>
          <p:cNvPicPr preferRelativeResize="0">
            <a:picLocks noGrp="1"/>
          </p:cNvPicPr>
          <p:nvPr>
            <p:ph type="pic" sz="quarter" idx="11"/>
          </p:nvPr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4426" y="2852693"/>
            <a:ext cx="3311233" cy="22074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id="{57BB237F-0011-ECA4-2A5B-CEDD389613F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7412" y="5312489"/>
            <a:ext cx="852189" cy="852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598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79F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FC286A3-5B3C-5396-DB12-16C1CDE70863}"/>
              </a:ext>
            </a:extLst>
          </p:cNvPr>
          <p:cNvGrpSpPr/>
          <p:nvPr/>
        </p:nvGrpSpPr>
        <p:grpSpPr>
          <a:xfrm>
            <a:off x="0" y="0"/>
            <a:ext cx="1494484" cy="6858000"/>
            <a:chOff x="0" y="0"/>
            <a:chExt cx="1494484" cy="6858000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3533197D-AD9F-3701-79C4-B526006AA6EE}"/>
                </a:ext>
              </a:extLst>
            </p:cNvPr>
            <p:cNvGrpSpPr/>
            <p:nvPr/>
          </p:nvGrpSpPr>
          <p:grpSpPr>
            <a:xfrm>
              <a:off x="0" y="0"/>
              <a:ext cx="1348033" cy="6858000"/>
              <a:chOff x="0" y="0"/>
              <a:chExt cx="1348033" cy="6858000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023EDA0B-8D5B-2BA1-6FDF-A19C2EAC70C2}"/>
                  </a:ext>
                </a:extLst>
              </p:cNvPr>
              <p:cNvSpPr/>
              <p:nvPr/>
            </p:nvSpPr>
            <p:spPr>
              <a:xfrm>
                <a:off x="0" y="0"/>
                <a:ext cx="612742" cy="6858000"/>
              </a:xfrm>
              <a:prstGeom prst="rect">
                <a:avLst/>
              </a:prstGeom>
              <a:solidFill>
                <a:srgbClr val="3D32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B9CA3872-50E2-B96F-FFC2-CC5C4864856E}"/>
                  </a:ext>
                </a:extLst>
              </p:cNvPr>
              <p:cNvSpPr/>
              <p:nvPr/>
            </p:nvSpPr>
            <p:spPr>
              <a:xfrm>
                <a:off x="735291" y="0"/>
                <a:ext cx="612742" cy="1527142"/>
              </a:xfrm>
              <a:prstGeom prst="rect">
                <a:avLst/>
              </a:prstGeom>
              <a:solidFill>
                <a:srgbClr val="3D322C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1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0A22F510-DA1F-13BB-750C-795BC2E8976A}"/>
                  </a:ext>
                </a:extLst>
              </p:cNvPr>
              <p:cNvGrpSpPr/>
              <p:nvPr/>
            </p:nvGrpSpPr>
            <p:grpSpPr>
              <a:xfrm>
                <a:off x="922984" y="1014729"/>
                <a:ext cx="228600" cy="244361"/>
                <a:chOff x="922984" y="1014729"/>
                <a:chExt cx="228600" cy="244361"/>
              </a:xfrm>
            </p:grpSpPr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5CCCAE79-D76B-B97C-546B-80F3CB865B2A}"/>
                    </a:ext>
                  </a:extLst>
                </p:cNvPr>
                <p:cNvSpPr/>
                <p:nvPr/>
              </p:nvSpPr>
              <p:spPr>
                <a:xfrm flipV="1">
                  <a:off x="922984" y="1205229"/>
                  <a:ext cx="228600" cy="53861"/>
                </a:xfrm>
                <a:prstGeom prst="rect">
                  <a:avLst/>
                </a:prstGeom>
                <a:solidFill>
                  <a:srgbClr val="D9B26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>
                    <a:solidFill>
                      <a:srgbClr val="BE3E39"/>
                    </a:solidFill>
                  </a:endParaRPr>
                </a:p>
              </p:txBody>
            </p:sp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E63D70DB-9B47-FA4D-7635-A548E84955D4}"/>
                    </a:ext>
                  </a:extLst>
                </p:cNvPr>
                <p:cNvSpPr/>
                <p:nvPr/>
              </p:nvSpPr>
              <p:spPr>
                <a:xfrm flipV="1">
                  <a:off x="922984" y="1109979"/>
                  <a:ext cx="228600" cy="53861"/>
                </a:xfrm>
                <a:prstGeom prst="rect">
                  <a:avLst/>
                </a:prstGeom>
                <a:solidFill>
                  <a:srgbClr val="3D322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>
                    <a:solidFill>
                      <a:srgbClr val="BE3E39"/>
                    </a:solidFill>
                  </a:endParaRPr>
                </a:p>
              </p:txBody>
            </p:sp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13E2DCC9-B90A-4EFE-3F6C-936B1E4F0AD3}"/>
                    </a:ext>
                  </a:extLst>
                </p:cNvPr>
                <p:cNvSpPr/>
                <p:nvPr/>
              </p:nvSpPr>
              <p:spPr>
                <a:xfrm flipV="1">
                  <a:off x="922984" y="1014729"/>
                  <a:ext cx="228600" cy="53861"/>
                </a:xfrm>
                <a:prstGeom prst="rect">
                  <a:avLst/>
                </a:prstGeom>
                <a:solidFill>
                  <a:srgbClr val="D9B26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>
                    <a:solidFill>
                      <a:srgbClr val="D9B26E"/>
                    </a:solidFill>
                  </a:endParaRPr>
                </a:p>
              </p:txBody>
            </p:sp>
          </p:grpSp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EF097B5-4EEE-8294-07C9-254D4CFD5F2D}"/>
                </a:ext>
              </a:extLst>
            </p:cNvPr>
            <p:cNvSpPr txBox="1"/>
            <p:nvPr/>
          </p:nvSpPr>
          <p:spPr>
            <a:xfrm>
              <a:off x="580084" y="1641441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D9B26E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03</a:t>
              </a:r>
              <a:endParaRPr lang="en-IN" dirty="0">
                <a:solidFill>
                  <a:srgbClr val="D9B26E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</p:grp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340FE70-3636-5D56-9556-DACB46F74D68}"/>
              </a:ext>
            </a:extLst>
          </p:cNvPr>
          <p:cNvCxnSpPr>
            <a:cxnSpLocks/>
          </p:cNvCxnSpPr>
          <p:nvPr/>
        </p:nvCxnSpPr>
        <p:spPr>
          <a:xfrm>
            <a:off x="11496675" y="549275"/>
            <a:ext cx="0" cy="4327525"/>
          </a:xfrm>
          <a:prstGeom prst="line">
            <a:avLst/>
          </a:prstGeom>
          <a:ln>
            <a:solidFill>
              <a:srgbClr val="3D32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C2211BF9-2198-7118-2E70-E706F3D22AEF}"/>
              </a:ext>
            </a:extLst>
          </p:cNvPr>
          <p:cNvSpPr/>
          <p:nvPr/>
        </p:nvSpPr>
        <p:spPr>
          <a:xfrm>
            <a:off x="11411756" y="5175637"/>
            <a:ext cx="169838" cy="146412"/>
          </a:xfrm>
          <a:prstGeom prst="triangle">
            <a:avLst/>
          </a:prstGeom>
          <a:solidFill>
            <a:srgbClr val="3D32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DED59974-2286-56ED-A71C-99C495EE568C}"/>
              </a:ext>
            </a:extLst>
          </p:cNvPr>
          <p:cNvSpPr/>
          <p:nvPr/>
        </p:nvSpPr>
        <p:spPr>
          <a:xfrm>
            <a:off x="11411756" y="5474474"/>
            <a:ext cx="169838" cy="146412"/>
          </a:xfrm>
          <a:prstGeom prst="triangle">
            <a:avLst/>
          </a:prstGeom>
          <a:solidFill>
            <a:srgbClr val="9C56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35AE8F8-0F07-09FE-499F-412052B89CD1}"/>
              </a:ext>
            </a:extLst>
          </p:cNvPr>
          <p:cNvSpPr txBox="1"/>
          <p:nvPr/>
        </p:nvSpPr>
        <p:spPr>
          <a:xfrm>
            <a:off x="1744283" y="1718354"/>
            <a:ext cx="4412615" cy="1121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900"/>
              </a:lnSpc>
            </a:pPr>
            <a:r>
              <a:rPr lang="es-AR" sz="4000" b="1" dirty="0" smtClean="0">
                <a:solidFill>
                  <a:schemeClr val="bg2">
                    <a:lumMod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Acerca</a:t>
            </a:r>
            <a:r>
              <a:rPr lang="en-IN" sz="4000" b="1" dirty="0" smtClean="0">
                <a:solidFill>
                  <a:schemeClr val="bg2">
                    <a:lumMod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de </a:t>
            </a:r>
            <a:r>
              <a:rPr lang="es-AR" sz="4000" b="1" dirty="0" smtClean="0">
                <a:solidFill>
                  <a:schemeClr val="bg2">
                    <a:lumMod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nosotros</a:t>
            </a:r>
            <a:endParaRPr lang="es-AR" sz="4000" b="1" dirty="0">
              <a:solidFill>
                <a:schemeClr val="bg2">
                  <a:lumMod val="2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6327DAB-92DB-DE6F-5D98-741D16EC2ED1}"/>
              </a:ext>
            </a:extLst>
          </p:cNvPr>
          <p:cNvSpPr/>
          <p:nvPr/>
        </p:nvSpPr>
        <p:spPr>
          <a:xfrm>
            <a:off x="7239614" y="1030506"/>
            <a:ext cx="3605637" cy="4781715"/>
          </a:xfrm>
          <a:prstGeom prst="rect">
            <a:avLst/>
          </a:prstGeom>
          <a:solidFill>
            <a:srgbClr val="3D32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3C6C280-AA7F-2C83-9F03-D8D7666583F0}"/>
              </a:ext>
            </a:extLst>
          </p:cNvPr>
          <p:cNvSpPr txBox="1"/>
          <p:nvPr/>
        </p:nvSpPr>
        <p:spPr>
          <a:xfrm>
            <a:off x="1724768" y="2924618"/>
            <a:ext cx="454612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latin typeface="Rockwell" panose="02060603020205020403" pitchFamily="18" charset="0"/>
              </a:rPr>
              <a:t>En </a:t>
            </a:r>
            <a:r>
              <a:rPr lang="es-ES" sz="1400" b="1" dirty="0">
                <a:latin typeface="Rockwell" panose="02060603020205020403" pitchFamily="18" charset="0"/>
              </a:rPr>
              <a:t>Urban Class</a:t>
            </a:r>
            <a:r>
              <a:rPr lang="es-ES" sz="1400" dirty="0">
                <a:latin typeface="Rockwell" panose="02060603020205020403" pitchFamily="18" charset="0"/>
              </a:rPr>
              <a:t> fusionamos la cultura urbana con el desarrollo digital para crear una plataforma única de reventa de zapatillas originales.</a:t>
            </a:r>
            <a:br>
              <a:rPr lang="es-ES" sz="1400" dirty="0">
                <a:latin typeface="Rockwell" panose="02060603020205020403" pitchFamily="18" charset="0"/>
              </a:rPr>
            </a:br>
            <a:r>
              <a:rPr lang="es-ES" sz="1400" dirty="0">
                <a:latin typeface="Rockwell" panose="02060603020205020403" pitchFamily="18" charset="0"/>
              </a:rPr>
              <a:t>Nuestro nombre representa esa unión: </a:t>
            </a:r>
            <a:r>
              <a:rPr lang="es-ES" sz="1400" i="1" dirty="0">
                <a:latin typeface="Rockwell" panose="02060603020205020403" pitchFamily="18" charset="0"/>
              </a:rPr>
              <a:t>Urban</a:t>
            </a:r>
            <a:r>
              <a:rPr lang="es-ES" sz="1400" dirty="0">
                <a:latin typeface="Rockwell" panose="02060603020205020403" pitchFamily="18" charset="0"/>
              </a:rPr>
              <a:t> por el estilo callejero que nos inspira, y </a:t>
            </a:r>
            <a:r>
              <a:rPr lang="es-ES" sz="1400" i="1" dirty="0">
                <a:latin typeface="Rockwell" panose="02060603020205020403" pitchFamily="18" charset="0"/>
              </a:rPr>
              <a:t>Class</a:t>
            </a:r>
            <a:r>
              <a:rPr lang="es-ES" sz="1400" dirty="0">
                <a:latin typeface="Rockwell" panose="02060603020205020403" pitchFamily="18" charset="0"/>
              </a:rPr>
              <a:t>, en referencia a la etiqueta HTML que estructura nuestra web.</a:t>
            </a:r>
          </a:p>
          <a:p>
            <a:r>
              <a:rPr lang="es-ES" sz="1400" dirty="0">
                <a:latin typeface="Rockwell" panose="02060603020205020403" pitchFamily="18" charset="0"/>
              </a:rPr>
              <a:t>Creemos en la autenticidad, el respeto al cliente y la pasión por el calzado urbano.</a:t>
            </a:r>
          </a:p>
        </p:txBody>
      </p:sp>
      <p:pic>
        <p:nvPicPr>
          <p:cNvPr id="41" name="Picture Placeholder 40">
            <a:extLst>
              <a:ext uri="{FF2B5EF4-FFF2-40B4-BE49-F238E27FC236}">
                <a16:creationId xmlns:a16="http://schemas.microsoft.com/office/drawing/2014/main" id="{60AD6183-189E-7EDC-F6D7-D3A8CC2928B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550" y="1323336"/>
            <a:ext cx="3187700" cy="4196054"/>
          </a:xfrm>
        </p:spPr>
      </p:pic>
      <p:pic>
        <p:nvPicPr>
          <p:cNvPr id="43" name="Picture Placeholder 42">
            <a:extLst>
              <a:ext uri="{FF2B5EF4-FFF2-40B4-BE49-F238E27FC236}">
                <a16:creationId xmlns:a16="http://schemas.microsoft.com/office/drawing/2014/main" id="{B12ED1AD-2E18-7065-009F-C4920CC4B490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899" b="89933" l="9866" r="9565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1874" y="2084957"/>
            <a:ext cx="3101051" cy="3090680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6074" y="5046383"/>
            <a:ext cx="1052683" cy="856182"/>
          </a:xfrm>
          <a:prstGeom prst="rect">
            <a:avLst/>
          </a:prstGeom>
        </p:spPr>
      </p:pic>
      <p:sp>
        <p:nvSpPr>
          <p:cNvPr id="21" name="TextBox 7">
            <a:extLst>
              <a:ext uri="{FF2B5EF4-FFF2-40B4-BE49-F238E27FC236}">
                <a16:creationId xmlns:a16="http://schemas.microsoft.com/office/drawing/2014/main" id="{CF037AF7-DBD4-3DC8-581C-CAF5D915871A}"/>
              </a:ext>
            </a:extLst>
          </p:cNvPr>
          <p:cNvSpPr txBox="1"/>
          <p:nvPr/>
        </p:nvSpPr>
        <p:spPr>
          <a:xfrm>
            <a:off x="596413" y="1568531"/>
            <a:ext cx="914400" cy="369332"/>
          </a:xfrm>
          <a:prstGeom prst="rect">
            <a:avLst/>
          </a:prstGeom>
          <a:solidFill>
            <a:srgbClr val="3D322C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D9B26E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03</a:t>
            </a:r>
            <a:endParaRPr lang="en-IN" dirty="0">
              <a:solidFill>
                <a:srgbClr val="D9B26E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4570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79F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A271F84F-76F5-FCC7-385C-FE2CCC7F5642}"/>
              </a:ext>
            </a:extLst>
          </p:cNvPr>
          <p:cNvSpPr/>
          <p:nvPr/>
        </p:nvSpPr>
        <p:spPr>
          <a:xfrm>
            <a:off x="6382966" y="2133070"/>
            <a:ext cx="2830747" cy="2684834"/>
          </a:xfrm>
          <a:prstGeom prst="rect">
            <a:avLst/>
          </a:prstGeom>
          <a:solidFill>
            <a:srgbClr val="BE3E39"/>
          </a:solidFill>
          <a:ln>
            <a:noFill/>
          </a:ln>
          <a:effectLst>
            <a:outerShdw blurRad="50800" dist="38100" dir="4200000" algn="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24C6751-731D-F21C-8E7E-70DDAA2FCF35}"/>
              </a:ext>
            </a:extLst>
          </p:cNvPr>
          <p:cNvGrpSpPr/>
          <p:nvPr/>
        </p:nvGrpSpPr>
        <p:grpSpPr>
          <a:xfrm>
            <a:off x="0" y="0"/>
            <a:ext cx="1494484" cy="6858000"/>
            <a:chOff x="0" y="0"/>
            <a:chExt cx="1494484" cy="6858000"/>
          </a:xfrm>
          <a:solidFill>
            <a:srgbClr val="3D322C"/>
          </a:solidFill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C238E747-C8C2-2CC2-0CB2-85E1ADCC7844}"/>
                </a:ext>
              </a:extLst>
            </p:cNvPr>
            <p:cNvGrpSpPr/>
            <p:nvPr/>
          </p:nvGrpSpPr>
          <p:grpSpPr>
            <a:xfrm>
              <a:off x="0" y="0"/>
              <a:ext cx="1348033" cy="6858000"/>
              <a:chOff x="0" y="0"/>
              <a:chExt cx="1348033" cy="6858000"/>
            </a:xfrm>
            <a:grpFill/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4FA900F2-A899-9198-6365-65E085B158D1}"/>
                  </a:ext>
                </a:extLst>
              </p:cNvPr>
              <p:cNvSpPr/>
              <p:nvPr/>
            </p:nvSpPr>
            <p:spPr>
              <a:xfrm>
                <a:off x="0" y="0"/>
                <a:ext cx="612742" cy="6858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3AD79FB-762F-8579-AC22-928B7C3081CD}"/>
                  </a:ext>
                </a:extLst>
              </p:cNvPr>
              <p:cNvSpPr/>
              <p:nvPr/>
            </p:nvSpPr>
            <p:spPr>
              <a:xfrm>
                <a:off x="735291" y="0"/>
                <a:ext cx="612742" cy="1527142"/>
              </a:xfrm>
              <a:prstGeom prst="rect">
                <a:avLst/>
              </a:prstGeom>
              <a:grpFill/>
              <a:ln>
                <a:noFill/>
              </a:ln>
              <a:effectLst>
                <a:outerShdw blurRad="63500" sx="102000" sy="102000" algn="ctr" rotWithShape="0">
                  <a:prstClr val="black">
                    <a:alpha val="1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905DD4A5-AD2F-CA37-6660-4CEFF89C8529}"/>
                  </a:ext>
                </a:extLst>
              </p:cNvPr>
              <p:cNvGrpSpPr/>
              <p:nvPr/>
            </p:nvGrpSpPr>
            <p:grpSpPr>
              <a:xfrm>
                <a:off x="922984" y="1014729"/>
                <a:ext cx="228600" cy="244361"/>
                <a:chOff x="922984" y="1014729"/>
                <a:chExt cx="228600" cy="244361"/>
              </a:xfrm>
              <a:grpFill/>
            </p:grpSpPr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1FCBB7DF-A344-F3AE-949C-53A72295E1EE}"/>
                    </a:ext>
                  </a:extLst>
                </p:cNvPr>
                <p:cNvSpPr/>
                <p:nvPr/>
              </p:nvSpPr>
              <p:spPr>
                <a:xfrm flipV="1">
                  <a:off x="922984" y="1205229"/>
                  <a:ext cx="228600" cy="538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>
                    <a:solidFill>
                      <a:srgbClr val="BE3E39"/>
                    </a:solidFill>
                  </a:endParaRPr>
                </a:p>
              </p:txBody>
            </p:sp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4E541FE3-A264-4B07-97DF-55F2957344FD}"/>
                    </a:ext>
                  </a:extLst>
                </p:cNvPr>
                <p:cNvSpPr/>
                <p:nvPr/>
              </p:nvSpPr>
              <p:spPr>
                <a:xfrm flipV="1">
                  <a:off x="922984" y="1109979"/>
                  <a:ext cx="228600" cy="538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>
                    <a:solidFill>
                      <a:srgbClr val="BE3E39"/>
                    </a:solidFill>
                  </a:endParaRPr>
                </a:p>
              </p:txBody>
            </p:sp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DD705E42-C60D-8F93-B86E-A7F26DD1550F}"/>
                    </a:ext>
                  </a:extLst>
                </p:cNvPr>
                <p:cNvSpPr/>
                <p:nvPr/>
              </p:nvSpPr>
              <p:spPr>
                <a:xfrm flipV="1">
                  <a:off x="922984" y="1014729"/>
                  <a:ext cx="228600" cy="538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>
                    <a:solidFill>
                      <a:srgbClr val="BE3E39"/>
                    </a:solidFill>
                  </a:endParaRPr>
                </a:p>
              </p:txBody>
            </p:sp>
          </p:grp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673454A-B7AD-B36B-9D88-7133E106B43B}"/>
                </a:ext>
              </a:extLst>
            </p:cNvPr>
            <p:cNvSpPr txBox="1"/>
            <p:nvPr/>
          </p:nvSpPr>
          <p:spPr>
            <a:xfrm>
              <a:off x="580084" y="1641441"/>
              <a:ext cx="914400" cy="3693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D9B26E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04</a:t>
              </a:r>
              <a:endParaRPr lang="en-IN" dirty="0">
                <a:solidFill>
                  <a:srgbClr val="D9B26E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F5881204-A3FC-6EBE-D74D-F949E86C0351}"/>
              </a:ext>
            </a:extLst>
          </p:cNvPr>
          <p:cNvSpPr txBox="1"/>
          <p:nvPr/>
        </p:nvSpPr>
        <p:spPr>
          <a:xfrm>
            <a:off x="3986970" y="830824"/>
            <a:ext cx="4412615" cy="10765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700"/>
              </a:lnSpc>
            </a:pPr>
            <a:r>
              <a:rPr lang="en-US" sz="4000" b="1" dirty="0" err="1" smtClean="0">
                <a:solidFill>
                  <a:schemeClr val="bg2">
                    <a:lumMod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Comprometidos</a:t>
            </a:r>
            <a:r>
              <a:rPr lang="en-US" sz="4000" b="1" dirty="0" smtClean="0">
                <a:solidFill>
                  <a:schemeClr val="bg2">
                    <a:lumMod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con </a:t>
            </a:r>
            <a:r>
              <a:rPr lang="en-US" sz="4000" b="1" dirty="0" err="1" smtClean="0">
                <a:solidFill>
                  <a:schemeClr val="bg2">
                    <a:lumMod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vos</a:t>
            </a:r>
            <a:endParaRPr lang="en-IN" sz="4000" b="1" dirty="0">
              <a:solidFill>
                <a:schemeClr val="bg2">
                  <a:lumMod val="2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9C222EC-97FD-9E98-B80D-37464C78791F}"/>
              </a:ext>
            </a:extLst>
          </p:cNvPr>
          <p:cNvSpPr txBox="1"/>
          <p:nvPr/>
        </p:nvSpPr>
        <p:spPr>
          <a:xfrm>
            <a:off x="2991425" y="4844198"/>
            <a:ext cx="6403704" cy="1623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s-ES" sz="1200" dirty="0"/>
              <a:t/>
            </a:r>
            <a:br>
              <a:rPr lang="es-ES" sz="1200" dirty="0"/>
            </a:br>
            <a:r>
              <a:rPr lang="es-ES" sz="1400" dirty="0">
                <a:latin typeface="Rockwell" panose="02060603020205020403" pitchFamily="18" charset="0"/>
              </a:rPr>
              <a:t>Nos mueve la confianza que </a:t>
            </a:r>
            <a:r>
              <a:rPr lang="es-ES" sz="1400" dirty="0" err="1">
                <a:latin typeface="Rockwell" panose="02060603020205020403" pitchFamily="18" charset="0"/>
              </a:rPr>
              <a:t>depositás</a:t>
            </a:r>
            <a:r>
              <a:rPr lang="es-ES" sz="1400" dirty="0">
                <a:latin typeface="Rockwell" panose="02060603020205020403" pitchFamily="18" charset="0"/>
              </a:rPr>
              <a:t> en nosotros. Por eso, trabajamos con compromiso en cada detalle, asegurando atención personalizada, productos originales y una experiencia de compra segura. Tu satisfacción es nuestra prioridad.</a:t>
            </a:r>
            <a:endParaRPr lang="en-IN" sz="1400" b="1" dirty="0">
              <a:solidFill>
                <a:schemeClr val="tx1">
                  <a:lumMod val="50000"/>
                  <a:lumOff val="50000"/>
                </a:schemeClr>
              </a:solidFill>
              <a:latin typeface="Rockwell" panose="02060603020205020403" pitchFamily="18" charset="0"/>
              <a:cs typeface="Poppins Light" panose="00000400000000000000" pitchFamily="2" charset="0"/>
            </a:endParaRPr>
          </a:p>
        </p:txBody>
      </p:sp>
      <p:pic>
        <p:nvPicPr>
          <p:cNvPr id="26" name="Picture Placeholder 25">
            <a:extLst>
              <a:ext uri="{FF2B5EF4-FFF2-40B4-BE49-F238E27FC236}">
                <a16:creationId xmlns:a16="http://schemas.microsoft.com/office/drawing/2014/main" id="{B5AABAE9-9A11-AF24-7EA0-F74CB8D2204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1244" y="2133070"/>
            <a:ext cx="2684834" cy="2684834"/>
          </a:xfrm>
          <a:solidFill>
            <a:srgbClr val="9C563D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28" name="Picture Placeholder 27" descr="A picture containing text, cloth, footwear&#10;&#10;Description automatically generated">
            <a:extLst>
              <a:ext uri="{FF2B5EF4-FFF2-40B4-BE49-F238E27FC236}">
                <a16:creationId xmlns:a16="http://schemas.microsoft.com/office/drawing/2014/main" id="{1DABD2E1-23CB-EE25-430B-ABF16FE22BA0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220" t="-36107" r="-3730" b="-36107"/>
          <a:stretch/>
        </p:blipFill>
        <p:spPr>
          <a:xfrm>
            <a:off x="6387432" y="2146217"/>
            <a:ext cx="2830749" cy="2684834"/>
          </a:xfrm>
          <a:solidFill>
            <a:srgbClr val="9C563D"/>
          </a:solidFill>
          <a:effectLst>
            <a:outerShdw blurRad="50800" dist="50800" dir="5400000" algn="ctr" rotWithShape="0">
              <a:srgbClr val="3D322C"/>
            </a:outerShdw>
          </a:effectLst>
        </p:spPr>
      </p:pic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48D88193-DF75-BBAE-42FC-0B23EBB39411}"/>
              </a:ext>
            </a:extLst>
          </p:cNvPr>
          <p:cNvCxnSpPr>
            <a:cxnSpLocks/>
          </p:cNvCxnSpPr>
          <p:nvPr/>
        </p:nvCxnSpPr>
        <p:spPr>
          <a:xfrm>
            <a:off x="11496675" y="1988971"/>
            <a:ext cx="0" cy="4327525"/>
          </a:xfrm>
          <a:prstGeom prst="line">
            <a:avLst/>
          </a:prstGeom>
          <a:ln>
            <a:solidFill>
              <a:srgbClr val="9C56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Isosceles Triangle 38">
            <a:extLst>
              <a:ext uri="{FF2B5EF4-FFF2-40B4-BE49-F238E27FC236}">
                <a16:creationId xmlns:a16="http://schemas.microsoft.com/office/drawing/2014/main" id="{FCB6C7BD-C005-D83F-A6C5-2D2EF26469C0}"/>
              </a:ext>
            </a:extLst>
          </p:cNvPr>
          <p:cNvSpPr/>
          <p:nvPr/>
        </p:nvSpPr>
        <p:spPr>
          <a:xfrm>
            <a:off x="11411756" y="1576396"/>
            <a:ext cx="169838" cy="146412"/>
          </a:xfrm>
          <a:prstGeom prst="triangle">
            <a:avLst/>
          </a:prstGeom>
          <a:solidFill>
            <a:srgbClr val="9C56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0" name="Isosceles Triangle 39">
            <a:extLst>
              <a:ext uri="{FF2B5EF4-FFF2-40B4-BE49-F238E27FC236}">
                <a16:creationId xmlns:a16="http://schemas.microsoft.com/office/drawing/2014/main" id="{4C023AC8-6FAD-414B-84C8-F084DC267FB6}"/>
              </a:ext>
            </a:extLst>
          </p:cNvPr>
          <p:cNvSpPr/>
          <p:nvPr/>
        </p:nvSpPr>
        <p:spPr>
          <a:xfrm rot="10800000">
            <a:off x="11411756" y="1290777"/>
            <a:ext cx="169838" cy="146412"/>
          </a:xfrm>
          <a:prstGeom prst="triangle">
            <a:avLst/>
          </a:prstGeom>
          <a:solidFill>
            <a:srgbClr val="9C56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53051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79F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B3019334-F0B8-18F8-95BA-6E8E210F777C}"/>
              </a:ext>
            </a:extLst>
          </p:cNvPr>
          <p:cNvGrpSpPr/>
          <p:nvPr/>
        </p:nvGrpSpPr>
        <p:grpSpPr>
          <a:xfrm>
            <a:off x="0" y="0"/>
            <a:ext cx="1494484" cy="6858000"/>
            <a:chOff x="0" y="0"/>
            <a:chExt cx="1494484" cy="6858000"/>
          </a:xfrm>
          <a:solidFill>
            <a:srgbClr val="3D322C"/>
          </a:solidFill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406994AC-5545-6E27-76DD-8EDB569EF59C}"/>
                </a:ext>
              </a:extLst>
            </p:cNvPr>
            <p:cNvGrpSpPr/>
            <p:nvPr/>
          </p:nvGrpSpPr>
          <p:grpSpPr>
            <a:xfrm>
              <a:off x="0" y="0"/>
              <a:ext cx="1348033" cy="6858000"/>
              <a:chOff x="0" y="0"/>
              <a:chExt cx="1348033" cy="6858000"/>
            </a:xfrm>
            <a:grpFill/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28BF904F-3778-3837-3C7E-9DA3640A555C}"/>
                  </a:ext>
                </a:extLst>
              </p:cNvPr>
              <p:cNvSpPr/>
              <p:nvPr/>
            </p:nvSpPr>
            <p:spPr>
              <a:xfrm>
                <a:off x="0" y="0"/>
                <a:ext cx="612742" cy="6858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6B1765F0-7057-489B-570C-52E0C6AE3ADF}"/>
                  </a:ext>
                </a:extLst>
              </p:cNvPr>
              <p:cNvSpPr/>
              <p:nvPr/>
            </p:nvSpPr>
            <p:spPr>
              <a:xfrm>
                <a:off x="735291" y="0"/>
                <a:ext cx="612742" cy="1527142"/>
              </a:xfrm>
              <a:prstGeom prst="rect">
                <a:avLst/>
              </a:prstGeom>
              <a:grpFill/>
              <a:ln>
                <a:noFill/>
              </a:ln>
              <a:effectLst>
                <a:outerShdw blurRad="63500" sx="102000" sy="102000" algn="ctr" rotWithShape="0">
                  <a:prstClr val="black">
                    <a:alpha val="1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74846050-65F7-646D-E194-1124B0DF979B}"/>
                  </a:ext>
                </a:extLst>
              </p:cNvPr>
              <p:cNvGrpSpPr/>
              <p:nvPr/>
            </p:nvGrpSpPr>
            <p:grpSpPr>
              <a:xfrm>
                <a:off x="922984" y="1014729"/>
                <a:ext cx="228600" cy="244361"/>
                <a:chOff x="922984" y="1014729"/>
                <a:chExt cx="228600" cy="244361"/>
              </a:xfrm>
              <a:grpFill/>
            </p:grpSpPr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900557AE-2AD8-33CE-21D4-F56EB58B5A1C}"/>
                    </a:ext>
                  </a:extLst>
                </p:cNvPr>
                <p:cNvSpPr/>
                <p:nvPr/>
              </p:nvSpPr>
              <p:spPr>
                <a:xfrm flipV="1">
                  <a:off x="922984" y="1205229"/>
                  <a:ext cx="228600" cy="538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>
                    <a:solidFill>
                      <a:srgbClr val="BE3E39"/>
                    </a:solidFill>
                  </a:endParaRPr>
                </a:p>
              </p:txBody>
            </p:sp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F3DDBCE0-D795-2A80-BB05-E95CD267B3F5}"/>
                    </a:ext>
                  </a:extLst>
                </p:cNvPr>
                <p:cNvSpPr/>
                <p:nvPr/>
              </p:nvSpPr>
              <p:spPr>
                <a:xfrm flipV="1">
                  <a:off x="922984" y="1109979"/>
                  <a:ext cx="228600" cy="538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>
                    <a:solidFill>
                      <a:srgbClr val="BE3E39"/>
                    </a:solidFill>
                  </a:endParaRPr>
                </a:p>
              </p:txBody>
            </p:sp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ECD3AF0B-4121-65C1-1BE9-722FCC43FA95}"/>
                    </a:ext>
                  </a:extLst>
                </p:cNvPr>
                <p:cNvSpPr/>
                <p:nvPr/>
              </p:nvSpPr>
              <p:spPr>
                <a:xfrm flipV="1">
                  <a:off x="922984" y="1014729"/>
                  <a:ext cx="228600" cy="538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>
                    <a:solidFill>
                      <a:srgbClr val="BE3E39"/>
                    </a:solidFill>
                  </a:endParaRPr>
                </a:p>
              </p:txBody>
            </p:sp>
          </p:grp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02FF610-C8D1-DEDA-84B3-E4A1AF992017}"/>
                </a:ext>
              </a:extLst>
            </p:cNvPr>
            <p:cNvSpPr txBox="1"/>
            <p:nvPr/>
          </p:nvSpPr>
          <p:spPr>
            <a:xfrm>
              <a:off x="580084" y="1641441"/>
              <a:ext cx="914400" cy="3693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D9B26E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05</a:t>
              </a:r>
              <a:endParaRPr lang="en-IN" dirty="0">
                <a:solidFill>
                  <a:srgbClr val="D9B26E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97AEE58A-73B3-AF2B-DB5F-E4CB69B79646}"/>
              </a:ext>
            </a:extLst>
          </p:cNvPr>
          <p:cNvSpPr txBox="1"/>
          <p:nvPr/>
        </p:nvSpPr>
        <p:spPr>
          <a:xfrm>
            <a:off x="3301015" y="1044375"/>
            <a:ext cx="55073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en-US" sz="4000" b="1" dirty="0" smtClean="0">
                <a:solidFill>
                  <a:schemeClr val="bg2">
                    <a:lumMod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MARCAS</a:t>
            </a:r>
            <a:endParaRPr lang="en-IN" sz="4000" b="1" dirty="0">
              <a:solidFill>
                <a:schemeClr val="bg2">
                  <a:lumMod val="2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C995A07-7A68-6247-9783-349C1D2FCCAA}"/>
              </a:ext>
            </a:extLst>
          </p:cNvPr>
          <p:cNvSpPr txBox="1"/>
          <p:nvPr/>
        </p:nvSpPr>
        <p:spPr>
          <a:xfrm>
            <a:off x="3220502" y="1667579"/>
            <a:ext cx="6403704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s-ES" sz="1400" b="1" dirty="0">
                <a:solidFill>
                  <a:srgbClr val="3D322C"/>
                </a:solidFill>
                <a:latin typeface="Rockwell" panose="02060603020205020403" pitchFamily="18" charset="0"/>
              </a:rPr>
              <a:t>Trabajamos con las mejores marcas del mercado</a:t>
            </a:r>
            <a:r>
              <a:rPr lang="es-ES" sz="1400" dirty="0">
                <a:solidFill>
                  <a:srgbClr val="3D322C"/>
                </a:solidFill>
                <a:latin typeface="Rockwell" panose="02060603020205020403" pitchFamily="18" charset="0"/>
              </a:rPr>
              <a:t/>
            </a:r>
            <a:br>
              <a:rPr lang="es-ES" sz="1400" dirty="0">
                <a:solidFill>
                  <a:srgbClr val="3D322C"/>
                </a:solidFill>
                <a:latin typeface="Rockwell" panose="02060603020205020403" pitchFamily="18" charset="0"/>
              </a:rPr>
            </a:br>
            <a:r>
              <a:rPr lang="es-ES" sz="1400" dirty="0">
                <a:solidFill>
                  <a:srgbClr val="3D322C"/>
                </a:solidFill>
                <a:latin typeface="Rockwell" panose="02060603020205020403" pitchFamily="18" charset="0"/>
              </a:rPr>
              <a:t>En nuestro catálogo vas a encontrar productos originales de marcas líderes como </a:t>
            </a:r>
            <a:r>
              <a:rPr lang="es-ES" sz="1400" b="1" dirty="0">
                <a:solidFill>
                  <a:srgbClr val="3D322C"/>
                </a:solidFill>
                <a:latin typeface="Rockwell" panose="02060603020205020403" pitchFamily="18" charset="0"/>
              </a:rPr>
              <a:t>Nike, Puma, Converse, Adidas, </a:t>
            </a:r>
            <a:r>
              <a:rPr lang="es-ES" sz="1400" b="1" dirty="0" err="1">
                <a:solidFill>
                  <a:srgbClr val="3D322C"/>
                </a:solidFill>
                <a:latin typeface="Rockwell" panose="02060603020205020403" pitchFamily="18" charset="0"/>
              </a:rPr>
              <a:t>Vans</a:t>
            </a:r>
            <a:r>
              <a:rPr lang="es-ES" sz="1400" b="1" dirty="0">
                <a:solidFill>
                  <a:srgbClr val="3D322C"/>
                </a:solidFill>
                <a:latin typeface="Rockwell" panose="02060603020205020403" pitchFamily="18" charset="0"/>
              </a:rPr>
              <a:t>, </a:t>
            </a:r>
            <a:r>
              <a:rPr lang="es-ES" sz="1400" b="1" dirty="0" err="1">
                <a:solidFill>
                  <a:srgbClr val="3D322C"/>
                </a:solidFill>
                <a:latin typeface="Rockwell" panose="02060603020205020403" pitchFamily="18" charset="0"/>
              </a:rPr>
              <a:t>Reebok</a:t>
            </a:r>
            <a:r>
              <a:rPr lang="es-ES" sz="1400" b="1" dirty="0">
                <a:solidFill>
                  <a:srgbClr val="3D322C"/>
                </a:solidFill>
                <a:latin typeface="Rockwell" panose="02060603020205020403" pitchFamily="18" charset="0"/>
              </a:rPr>
              <a:t> y DC</a:t>
            </a:r>
            <a:r>
              <a:rPr lang="es-ES" sz="1400" dirty="0">
                <a:solidFill>
                  <a:srgbClr val="3D322C"/>
                </a:solidFill>
                <a:latin typeface="Rockwell" panose="02060603020205020403" pitchFamily="18" charset="0"/>
              </a:rPr>
              <a:t>. Nos enfocamos en ofrecerte calidad, estilo y confianza, con modelos icónicos y las últimas tendencias en calzado y moda urbana. Apostamos siempre por lo auténtico.</a:t>
            </a:r>
            <a:endParaRPr lang="en-IN" sz="1400" b="1" dirty="0">
              <a:solidFill>
                <a:srgbClr val="3D322C"/>
              </a:solidFill>
              <a:latin typeface="Rockwell" panose="02060603020205020403" pitchFamily="18" charset="0"/>
              <a:cs typeface="Poppins Light" panose="00000400000000000000" pitchFamily="2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E5C3B37-1235-8EA9-2616-6756932FA8A4}"/>
              </a:ext>
            </a:extLst>
          </p:cNvPr>
          <p:cNvCxnSpPr>
            <a:cxnSpLocks/>
          </p:cNvCxnSpPr>
          <p:nvPr/>
        </p:nvCxnSpPr>
        <p:spPr>
          <a:xfrm>
            <a:off x="11496675" y="549275"/>
            <a:ext cx="0" cy="5767221"/>
          </a:xfrm>
          <a:prstGeom prst="line">
            <a:avLst/>
          </a:prstGeom>
          <a:ln>
            <a:solidFill>
              <a:srgbClr val="3D32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Placeholder 42">
            <a:extLst>
              <a:ext uri="{FF2B5EF4-FFF2-40B4-BE49-F238E27FC236}">
                <a16:creationId xmlns:a16="http://schemas.microsoft.com/office/drawing/2014/main" id="{1A7900AC-812E-9D91-1B11-7F162F23E72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3867" y="3375739"/>
            <a:ext cx="1629383" cy="162938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1" name="Picture Placeholder 50">
            <a:extLst>
              <a:ext uri="{FF2B5EF4-FFF2-40B4-BE49-F238E27FC236}">
                <a16:creationId xmlns:a16="http://schemas.microsoft.com/office/drawing/2014/main" id="{8700890B-78A3-8570-939C-A03CFC99C038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5174" y="5266362"/>
            <a:ext cx="1994171" cy="112172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3" name="Picture Placeholder 52">
            <a:extLst>
              <a:ext uri="{FF2B5EF4-FFF2-40B4-BE49-F238E27FC236}">
                <a16:creationId xmlns:a16="http://schemas.microsoft.com/office/drawing/2014/main" id="{4C02C503-F1E5-6A06-C3E2-C606F59B908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401" y="3857727"/>
            <a:ext cx="1420238" cy="954222"/>
          </a:xfrm>
          <a:prstGeom prst="rect">
            <a:avLst/>
          </a:prstGeom>
          <a:ln>
            <a:noFill/>
          </a:ln>
          <a:effectLst>
            <a:outerShdw blurRad="292100" dist="139700" dir="4500000" algn="tl" rotWithShape="0">
              <a:schemeClr val="tx1"/>
            </a:outerShdw>
          </a:effectLst>
        </p:spPr>
      </p:pic>
      <p:pic>
        <p:nvPicPr>
          <p:cNvPr id="57" name="Picture Placeholder 56">
            <a:extLst>
              <a:ext uri="{FF2B5EF4-FFF2-40B4-BE49-F238E27FC236}">
                <a16:creationId xmlns:a16="http://schemas.microsoft.com/office/drawing/2014/main" id="{25959414-B909-7388-2198-E0FE7FD43E48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690530" y="5013022"/>
            <a:ext cx="1542555" cy="154255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2423" y="3647635"/>
            <a:ext cx="2161130" cy="121563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3234" y="3873235"/>
            <a:ext cx="1671208" cy="94244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3301" y="5448771"/>
            <a:ext cx="1490513" cy="75690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2423" y="5266362"/>
            <a:ext cx="1889632" cy="106291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91197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79F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3C959F65-BCAD-A100-CF07-4B1838492726}"/>
              </a:ext>
            </a:extLst>
          </p:cNvPr>
          <p:cNvGrpSpPr/>
          <p:nvPr/>
        </p:nvGrpSpPr>
        <p:grpSpPr>
          <a:xfrm>
            <a:off x="0" y="0"/>
            <a:ext cx="1494484" cy="6858000"/>
            <a:chOff x="0" y="0"/>
            <a:chExt cx="1494484" cy="6858000"/>
          </a:xfrm>
          <a:solidFill>
            <a:srgbClr val="3D322C"/>
          </a:solidFill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4A05FFC-65C0-8318-B5EB-0A648C706230}"/>
                </a:ext>
              </a:extLst>
            </p:cNvPr>
            <p:cNvGrpSpPr/>
            <p:nvPr/>
          </p:nvGrpSpPr>
          <p:grpSpPr>
            <a:xfrm>
              <a:off x="0" y="0"/>
              <a:ext cx="1348033" cy="6858000"/>
              <a:chOff x="0" y="0"/>
              <a:chExt cx="1348033" cy="6858000"/>
            </a:xfrm>
            <a:grpFill/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FC4BFDE3-7529-99A9-366E-7E05A25150F7}"/>
                  </a:ext>
                </a:extLst>
              </p:cNvPr>
              <p:cNvSpPr/>
              <p:nvPr/>
            </p:nvSpPr>
            <p:spPr>
              <a:xfrm>
                <a:off x="0" y="0"/>
                <a:ext cx="612742" cy="6858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FE9CEB0B-BD52-C077-A7CE-27D2E0980608}"/>
                  </a:ext>
                </a:extLst>
              </p:cNvPr>
              <p:cNvSpPr/>
              <p:nvPr/>
            </p:nvSpPr>
            <p:spPr>
              <a:xfrm>
                <a:off x="735291" y="0"/>
                <a:ext cx="612742" cy="1527142"/>
              </a:xfrm>
              <a:prstGeom prst="rect">
                <a:avLst/>
              </a:prstGeom>
              <a:grpFill/>
              <a:ln>
                <a:noFill/>
              </a:ln>
              <a:effectLst>
                <a:outerShdw blurRad="63500" sx="102000" sy="102000" algn="ctr" rotWithShape="0">
                  <a:prstClr val="black">
                    <a:alpha val="1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A82BF409-31D8-25EB-D224-495B288EE5BA}"/>
                  </a:ext>
                </a:extLst>
              </p:cNvPr>
              <p:cNvGrpSpPr/>
              <p:nvPr/>
            </p:nvGrpSpPr>
            <p:grpSpPr>
              <a:xfrm>
                <a:off x="922984" y="1014729"/>
                <a:ext cx="228600" cy="244361"/>
                <a:chOff x="922984" y="1014729"/>
                <a:chExt cx="228600" cy="244361"/>
              </a:xfrm>
              <a:grpFill/>
            </p:grpSpPr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DDB4EC7A-607C-0D3D-829B-137B6172EB45}"/>
                    </a:ext>
                  </a:extLst>
                </p:cNvPr>
                <p:cNvSpPr/>
                <p:nvPr/>
              </p:nvSpPr>
              <p:spPr>
                <a:xfrm flipV="1">
                  <a:off x="922984" y="1205229"/>
                  <a:ext cx="228600" cy="538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>
                    <a:solidFill>
                      <a:srgbClr val="BE3E39"/>
                    </a:solidFill>
                  </a:endParaRPr>
                </a:p>
              </p:txBody>
            </p:sp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BD777BD1-18F5-D48C-3B34-4142EBCFCC92}"/>
                    </a:ext>
                  </a:extLst>
                </p:cNvPr>
                <p:cNvSpPr/>
                <p:nvPr/>
              </p:nvSpPr>
              <p:spPr>
                <a:xfrm flipV="1">
                  <a:off x="922984" y="1109979"/>
                  <a:ext cx="228600" cy="538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>
                    <a:solidFill>
                      <a:srgbClr val="BE3E39"/>
                    </a:solidFill>
                  </a:endParaRPr>
                </a:p>
              </p:txBody>
            </p:sp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8D4FE7FE-C250-7B81-AC26-E6E2F00783A6}"/>
                    </a:ext>
                  </a:extLst>
                </p:cNvPr>
                <p:cNvSpPr/>
                <p:nvPr/>
              </p:nvSpPr>
              <p:spPr>
                <a:xfrm flipV="1">
                  <a:off x="922984" y="1014729"/>
                  <a:ext cx="228600" cy="538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>
                    <a:solidFill>
                      <a:srgbClr val="BE3E39"/>
                    </a:solidFill>
                  </a:endParaRPr>
                </a:p>
              </p:txBody>
            </p:sp>
          </p:grp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C235249-8B90-FA0E-9687-CCD558BC7B87}"/>
                </a:ext>
              </a:extLst>
            </p:cNvPr>
            <p:cNvSpPr txBox="1"/>
            <p:nvPr/>
          </p:nvSpPr>
          <p:spPr>
            <a:xfrm>
              <a:off x="580084" y="1641441"/>
              <a:ext cx="914400" cy="3693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D9B26E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06</a:t>
              </a:r>
              <a:endParaRPr lang="en-IN" dirty="0">
                <a:solidFill>
                  <a:srgbClr val="D9B26E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EC3925BD-2BFD-2EFB-756C-CD6E7D88437F}"/>
              </a:ext>
            </a:extLst>
          </p:cNvPr>
          <p:cNvGrpSpPr/>
          <p:nvPr/>
        </p:nvGrpSpPr>
        <p:grpSpPr>
          <a:xfrm>
            <a:off x="11423479" y="549275"/>
            <a:ext cx="169838" cy="5759450"/>
            <a:chOff x="11423479" y="549275"/>
            <a:chExt cx="169838" cy="5759450"/>
          </a:xfrm>
          <a:solidFill>
            <a:srgbClr val="3D322C"/>
          </a:solidFill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BACBAABC-6E96-0541-0952-3E71A608F9E1}"/>
                </a:ext>
              </a:extLst>
            </p:cNvPr>
            <p:cNvCxnSpPr>
              <a:cxnSpLocks/>
            </p:cNvCxnSpPr>
            <p:nvPr/>
          </p:nvCxnSpPr>
          <p:spPr>
            <a:xfrm>
              <a:off x="11496675" y="549275"/>
              <a:ext cx="0" cy="3202110"/>
            </a:xfrm>
            <a:prstGeom prst="line">
              <a:avLst/>
            </a:prstGeom>
            <a:grpFill/>
            <a:ln>
              <a:solidFill>
                <a:srgbClr val="3D322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D8667771-C58F-C70D-833F-3514583DD057}"/>
                </a:ext>
              </a:extLst>
            </p:cNvPr>
            <p:cNvSpPr/>
            <p:nvPr/>
          </p:nvSpPr>
          <p:spPr>
            <a:xfrm>
              <a:off x="11423479" y="3956437"/>
              <a:ext cx="169838" cy="14641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0BFF8134-6BE2-6DE7-57D4-4E3854D358F6}"/>
                </a:ext>
              </a:extLst>
            </p:cNvPr>
            <p:cNvSpPr/>
            <p:nvPr/>
          </p:nvSpPr>
          <p:spPr>
            <a:xfrm rot="10800000">
              <a:off x="11423479" y="4187803"/>
              <a:ext cx="169838" cy="14641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7707436-5F57-53D1-BE63-7C662A2237C4}"/>
                </a:ext>
              </a:extLst>
            </p:cNvPr>
            <p:cNvCxnSpPr>
              <a:cxnSpLocks/>
            </p:cNvCxnSpPr>
            <p:nvPr/>
          </p:nvCxnSpPr>
          <p:spPr>
            <a:xfrm>
              <a:off x="11504734" y="4582013"/>
              <a:ext cx="0" cy="1726712"/>
            </a:xfrm>
            <a:prstGeom prst="line">
              <a:avLst/>
            </a:prstGeom>
            <a:grpFill/>
            <a:ln>
              <a:solidFill>
                <a:srgbClr val="3D322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41F77ED9-3FE3-B111-759E-21C6C6839DB3}"/>
              </a:ext>
            </a:extLst>
          </p:cNvPr>
          <p:cNvSpPr/>
          <p:nvPr/>
        </p:nvSpPr>
        <p:spPr>
          <a:xfrm>
            <a:off x="3767213" y="1749341"/>
            <a:ext cx="1985161" cy="4242966"/>
          </a:xfrm>
          <a:custGeom>
            <a:avLst/>
            <a:gdLst>
              <a:gd name="connsiteX0" fmla="*/ 1676858 w 1985161"/>
              <a:gd name="connsiteY0" fmla="*/ 0 h 4242966"/>
              <a:gd name="connsiteX1" fmla="*/ 0 w 1985161"/>
              <a:gd name="connsiteY1" fmla="*/ 0 h 4242966"/>
              <a:gd name="connsiteX2" fmla="*/ 0 w 1985161"/>
              <a:gd name="connsiteY2" fmla="*/ 3934663 h 4242966"/>
              <a:gd name="connsiteX3" fmla="*/ 308304 w 1985161"/>
              <a:gd name="connsiteY3" fmla="*/ 4242967 h 4242966"/>
              <a:gd name="connsiteX4" fmla="*/ 1985162 w 1985161"/>
              <a:gd name="connsiteY4" fmla="*/ 4242967 h 4242966"/>
              <a:gd name="connsiteX5" fmla="*/ 1985162 w 1985161"/>
              <a:gd name="connsiteY5" fmla="*/ 308304 h 4242966"/>
              <a:gd name="connsiteX6" fmla="*/ 1676858 w 1985161"/>
              <a:gd name="connsiteY6" fmla="*/ 0 h 424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85161" h="4242966">
                <a:moveTo>
                  <a:pt x="1676858" y="0"/>
                </a:moveTo>
                <a:lnTo>
                  <a:pt x="0" y="0"/>
                </a:lnTo>
                <a:lnTo>
                  <a:pt x="0" y="3934663"/>
                </a:lnTo>
                <a:cubicBezTo>
                  <a:pt x="0" y="4104960"/>
                  <a:pt x="138007" y="4242967"/>
                  <a:pt x="308304" y="4242967"/>
                </a:cubicBezTo>
                <a:lnTo>
                  <a:pt x="1985162" y="4242967"/>
                </a:lnTo>
                <a:lnTo>
                  <a:pt x="1985162" y="308304"/>
                </a:lnTo>
                <a:cubicBezTo>
                  <a:pt x="1985162" y="138007"/>
                  <a:pt x="1847155" y="0"/>
                  <a:pt x="1676858" y="0"/>
                </a:cubicBezTo>
                <a:close/>
              </a:path>
            </a:pathLst>
          </a:custGeom>
          <a:solidFill>
            <a:srgbClr val="D9B26E"/>
          </a:solidFill>
          <a:ln w="13990" cap="flat">
            <a:noFill/>
            <a:prstDash val="solid"/>
            <a:miter/>
          </a:ln>
          <a:effectLst>
            <a:outerShdw blurRad="50800" dist="38100" dir="16200000" rotWithShape="0">
              <a:prstClr val="black">
                <a:alpha val="15000"/>
              </a:prstClr>
            </a:outerShdw>
          </a:effectLst>
        </p:spPr>
        <p:txBody>
          <a:bodyPr rtlCol="0" anchor="ctr"/>
          <a:lstStyle/>
          <a:p>
            <a:endParaRPr lang="en-IN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D6A11B97-94B2-3C16-CF96-D7107A942298}"/>
              </a:ext>
            </a:extLst>
          </p:cNvPr>
          <p:cNvSpPr/>
          <p:nvPr/>
        </p:nvSpPr>
        <p:spPr>
          <a:xfrm>
            <a:off x="2564095" y="1749341"/>
            <a:ext cx="1985161" cy="4242966"/>
          </a:xfrm>
          <a:custGeom>
            <a:avLst/>
            <a:gdLst>
              <a:gd name="connsiteX0" fmla="*/ 1676858 w 1985161"/>
              <a:gd name="connsiteY0" fmla="*/ 0 h 4242966"/>
              <a:gd name="connsiteX1" fmla="*/ 0 w 1985161"/>
              <a:gd name="connsiteY1" fmla="*/ 0 h 4242966"/>
              <a:gd name="connsiteX2" fmla="*/ 0 w 1985161"/>
              <a:gd name="connsiteY2" fmla="*/ 3934663 h 4242966"/>
              <a:gd name="connsiteX3" fmla="*/ 308304 w 1985161"/>
              <a:gd name="connsiteY3" fmla="*/ 4242966 h 4242966"/>
              <a:gd name="connsiteX4" fmla="*/ 1985162 w 1985161"/>
              <a:gd name="connsiteY4" fmla="*/ 4242966 h 4242966"/>
              <a:gd name="connsiteX5" fmla="*/ 1985162 w 1985161"/>
              <a:gd name="connsiteY5" fmla="*/ 308304 h 4242966"/>
              <a:gd name="connsiteX6" fmla="*/ 1676858 w 1985161"/>
              <a:gd name="connsiteY6" fmla="*/ 0 h 424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85161" h="4242966">
                <a:moveTo>
                  <a:pt x="1676858" y="0"/>
                </a:moveTo>
                <a:lnTo>
                  <a:pt x="0" y="0"/>
                </a:lnTo>
                <a:lnTo>
                  <a:pt x="0" y="3934663"/>
                </a:lnTo>
                <a:cubicBezTo>
                  <a:pt x="0" y="4104960"/>
                  <a:pt x="138007" y="4242966"/>
                  <a:pt x="308304" y="4242966"/>
                </a:cubicBezTo>
                <a:lnTo>
                  <a:pt x="1985162" y="4242966"/>
                </a:lnTo>
                <a:lnTo>
                  <a:pt x="1985162" y="308304"/>
                </a:lnTo>
                <a:cubicBezTo>
                  <a:pt x="1985162" y="138007"/>
                  <a:pt x="1847015" y="0"/>
                  <a:pt x="1676858" y="0"/>
                </a:cubicBezTo>
                <a:close/>
              </a:path>
            </a:pathLst>
          </a:custGeom>
          <a:noFill/>
          <a:ln w="1399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D7B5A20C-128F-92BF-1914-49587D75982F}"/>
              </a:ext>
            </a:extLst>
          </p:cNvPr>
          <p:cNvSpPr/>
          <p:nvPr/>
        </p:nvSpPr>
        <p:spPr>
          <a:xfrm>
            <a:off x="6650166" y="1749341"/>
            <a:ext cx="1985161" cy="4242966"/>
          </a:xfrm>
          <a:custGeom>
            <a:avLst/>
            <a:gdLst>
              <a:gd name="connsiteX0" fmla="*/ 1676858 w 1985161"/>
              <a:gd name="connsiteY0" fmla="*/ 0 h 4242966"/>
              <a:gd name="connsiteX1" fmla="*/ 0 w 1985161"/>
              <a:gd name="connsiteY1" fmla="*/ 0 h 4242966"/>
              <a:gd name="connsiteX2" fmla="*/ 0 w 1985161"/>
              <a:gd name="connsiteY2" fmla="*/ 3934663 h 4242966"/>
              <a:gd name="connsiteX3" fmla="*/ 308304 w 1985161"/>
              <a:gd name="connsiteY3" fmla="*/ 4242967 h 4242966"/>
              <a:gd name="connsiteX4" fmla="*/ 1985162 w 1985161"/>
              <a:gd name="connsiteY4" fmla="*/ 4242967 h 4242966"/>
              <a:gd name="connsiteX5" fmla="*/ 1985162 w 1985161"/>
              <a:gd name="connsiteY5" fmla="*/ 308304 h 4242966"/>
              <a:gd name="connsiteX6" fmla="*/ 1676858 w 1985161"/>
              <a:gd name="connsiteY6" fmla="*/ 0 h 424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85161" h="4242966">
                <a:moveTo>
                  <a:pt x="1676858" y="0"/>
                </a:moveTo>
                <a:lnTo>
                  <a:pt x="0" y="0"/>
                </a:lnTo>
                <a:lnTo>
                  <a:pt x="0" y="3934663"/>
                </a:lnTo>
                <a:cubicBezTo>
                  <a:pt x="0" y="4104960"/>
                  <a:pt x="138007" y="4242967"/>
                  <a:pt x="308304" y="4242967"/>
                </a:cubicBezTo>
                <a:lnTo>
                  <a:pt x="1985162" y="4242967"/>
                </a:lnTo>
                <a:lnTo>
                  <a:pt x="1985162" y="308304"/>
                </a:lnTo>
                <a:cubicBezTo>
                  <a:pt x="1985162" y="138007"/>
                  <a:pt x="1847155" y="0"/>
                  <a:pt x="1676858" y="0"/>
                </a:cubicBezTo>
                <a:close/>
              </a:path>
            </a:pathLst>
          </a:custGeom>
          <a:solidFill>
            <a:srgbClr val="D9B26E"/>
          </a:solidFill>
          <a:ln w="13990" cap="flat">
            <a:noFill/>
            <a:prstDash val="solid"/>
            <a:miter/>
          </a:ln>
          <a:effectLst>
            <a:outerShdw blurRad="50800" dist="38100" dir="16200000" rotWithShape="0">
              <a:prstClr val="black">
                <a:alpha val="15000"/>
              </a:prstClr>
            </a:outerShdw>
          </a:effectLst>
        </p:spPr>
        <p:txBody>
          <a:bodyPr rtlCol="0" anchor="ctr"/>
          <a:lstStyle/>
          <a:p>
            <a:endParaRPr lang="en-IN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D6A2B866-489C-6FFC-DD34-62CC7D215C08}"/>
              </a:ext>
            </a:extLst>
          </p:cNvPr>
          <p:cNvSpPr/>
          <p:nvPr/>
        </p:nvSpPr>
        <p:spPr>
          <a:xfrm>
            <a:off x="6650165" y="1749679"/>
            <a:ext cx="1985161" cy="1669273"/>
          </a:xfrm>
          <a:custGeom>
            <a:avLst/>
            <a:gdLst>
              <a:gd name="connsiteX0" fmla="*/ 1676858 w 1985161"/>
              <a:gd name="connsiteY0" fmla="*/ 0 h 1669273"/>
              <a:gd name="connsiteX1" fmla="*/ 0 w 1985161"/>
              <a:gd name="connsiteY1" fmla="*/ 0 h 1669273"/>
              <a:gd name="connsiteX2" fmla="*/ 0 w 1985161"/>
              <a:gd name="connsiteY2" fmla="*/ 1421342 h 1669273"/>
              <a:gd name="connsiteX3" fmla="*/ 1985162 w 1985161"/>
              <a:gd name="connsiteY3" fmla="*/ 1656501 h 1669273"/>
              <a:gd name="connsiteX4" fmla="*/ 1985162 w 1985161"/>
              <a:gd name="connsiteY4" fmla="*/ 308304 h 1669273"/>
              <a:gd name="connsiteX5" fmla="*/ 1676858 w 1985161"/>
              <a:gd name="connsiteY5" fmla="*/ 0 h 1669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85161" h="1669273">
                <a:moveTo>
                  <a:pt x="1676858" y="0"/>
                </a:moveTo>
                <a:lnTo>
                  <a:pt x="0" y="0"/>
                </a:lnTo>
                <a:lnTo>
                  <a:pt x="0" y="1421342"/>
                </a:lnTo>
                <a:cubicBezTo>
                  <a:pt x="496712" y="2100705"/>
                  <a:pt x="1004655" y="1107844"/>
                  <a:pt x="1985162" y="1656501"/>
                </a:cubicBezTo>
                <a:lnTo>
                  <a:pt x="1985162" y="308304"/>
                </a:lnTo>
                <a:cubicBezTo>
                  <a:pt x="1985162" y="138007"/>
                  <a:pt x="1847015" y="0"/>
                  <a:pt x="1676858" y="0"/>
                </a:cubicBezTo>
                <a:close/>
              </a:path>
            </a:pathLst>
          </a:custGeom>
          <a:solidFill>
            <a:srgbClr val="3D322C"/>
          </a:solidFill>
          <a:ln w="13990" cap="flat">
            <a:noFill/>
            <a:prstDash val="solid"/>
            <a:miter/>
          </a:ln>
          <a:effectLst>
            <a:outerShdw blurRad="50800" dist="38100" dir="5400000" algn="t" rotWithShape="0">
              <a:prstClr val="black">
                <a:alpha val="15000"/>
              </a:prstClr>
            </a:outerShdw>
          </a:effectLst>
        </p:spPr>
        <p:txBody>
          <a:bodyPr rtlCol="0" anchor="ctr"/>
          <a:lstStyle/>
          <a:p>
            <a:endParaRPr lang="en-IN"/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id="{5B348F06-618F-36F6-928E-46836C5415DC}"/>
              </a:ext>
            </a:extLst>
          </p:cNvPr>
          <p:cNvSpPr/>
          <p:nvPr/>
        </p:nvSpPr>
        <p:spPr>
          <a:xfrm>
            <a:off x="3769751" y="1749679"/>
            <a:ext cx="1985161" cy="1669273"/>
          </a:xfrm>
          <a:custGeom>
            <a:avLst/>
            <a:gdLst>
              <a:gd name="connsiteX0" fmla="*/ 1676858 w 1985161"/>
              <a:gd name="connsiteY0" fmla="*/ 0 h 1669273"/>
              <a:gd name="connsiteX1" fmla="*/ 0 w 1985161"/>
              <a:gd name="connsiteY1" fmla="*/ 0 h 1669273"/>
              <a:gd name="connsiteX2" fmla="*/ 0 w 1985161"/>
              <a:gd name="connsiteY2" fmla="*/ 1421342 h 1669273"/>
              <a:gd name="connsiteX3" fmla="*/ 1985162 w 1985161"/>
              <a:gd name="connsiteY3" fmla="*/ 1656501 h 1669273"/>
              <a:gd name="connsiteX4" fmla="*/ 1985162 w 1985161"/>
              <a:gd name="connsiteY4" fmla="*/ 308304 h 1669273"/>
              <a:gd name="connsiteX5" fmla="*/ 1676858 w 1985161"/>
              <a:gd name="connsiteY5" fmla="*/ 0 h 1669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85161" h="1669273">
                <a:moveTo>
                  <a:pt x="1676858" y="0"/>
                </a:moveTo>
                <a:lnTo>
                  <a:pt x="0" y="0"/>
                </a:lnTo>
                <a:lnTo>
                  <a:pt x="0" y="1421342"/>
                </a:lnTo>
                <a:cubicBezTo>
                  <a:pt x="496712" y="2100705"/>
                  <a:pt x="1004655" y="1107844"/>
                  <a:pt x="1985162" y="1656501"/>
                </a:cubicBezTo>
                <a:lnTo>
                  <a:pt x="1985162" y="308304"/>
                </a:lnTo>
                <a:cubicBezTo>
                  <a:pt x="1985162" y="138007"/>
                  <a:pt x="1847015" y="0"/>
                  <a:pt x="1676858" y="0"/>
                </a:cubicBezTo>
                <a:close/>
              </a:path>
            </a:pathLst>
          </a:custGeom>
          <a:solidFill>
            <a:srgbClr val="3D322C"/>
          </a:solidFill>
          <a:ln w="13990" cap="flat">
            <a:noFill/>
            <a:prstDash val="solid"/>
            <a:miter/>
          </a:ln>
          <a:effectLst>
            <a:outerShdw blurRad="50800" dist="38100" dir="5400000" algn="t" rotWithShape="0">
              <a:prstClr val="black">
                <a:alpha val="15000"/>
              </a:prstClr>
            </a:outerShdw>
          </a:effectLst>
        </p:spPr>
        <p:txBody>
          <a:bodyPr rtlCol="0" anchor="ctr"/>
          <a:lstStyle/>
          <a:p>
            <a:endParaRPr lang="en-IN" dirty="0"/>
          </a:p>
        </p:txBody>
      </p:sp>
      <p:pic>
        <p:nvPicPr>
          <p:cNvPr id="63" name="Picture Placeholder 62">
            <a:extLst>
              <a:ext uri="{FF2B5EF4-FFF2-40B4-BE49-F238E27FC236}">
                <a16:creationId xmlns:a16="http://schemas.microsoft.com/office/drawing/2014/main" id="{6755ED15-C0C5-228B-F3D0-15A06C5CEFA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3617" y="3700910"/>
            <a:ext cx="1978708" cy="1978708"/>
          </a:xfrm>
        </p:spPr>
      </p:pic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81C913F4-9217-D14D-A86A-F7609D19ADC1}"/>
              </a:ext>
            </a:extLst>
          </p:cNvPr>
          <p:cNvSpPr/>
          <p:nvPr/>
        </p:nvSpPr>
        <p:spPr>
          <a:xfrm>
            <a:off x="3777005" y="5276827"/>
            <a:ext cx="1189271" cy="337084"/>
          </a:xfrm>
          <a:custGeom>
            <a:avLst/>
            <a:gdLst>
              <a:gd name="connsiteX0" fmla="*/ 1020800 w 1189271"/>
              <a:gd name="connsiteY0" fmla="*/ 336944 h 337084"/>
              <a:gd name="connsiteX1" fmla="*/ 1189272 w 1189271"/>
              <a:gd name="connsiteY1" fmla="*/ 168472 h 337084"/>
              <a:gd name="connsiteX2" fmla="*/ 1020800 w 1189271"/>
              <a:gd name="connsiteY2" fmla="*/ 0 h 337084"/>
              <a:gd name="connsiteX3" fmla="*/ 0 w 1189271"/>
              <a:gd name="connsiteY3" fmla="*/ 0 h 337084"/>
              <a:gd name="connsiteX4" fmla="*/ 0 w 1189271"/>
              <a:gd name="connsiteY4" fmla="*/ 337084 h 337084"/>
              <a:gd name="connsiteX5" fmla="*/ 1020800 w 1189271"/>
              <a:gd name="connsiteY5" fmla="*/ 337084 h 337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89271" h="337084">
                <a:moveTo>
                  <a:pt x="1020800" y="336944"/>
                </a:moveTo>
                <a:cubicBezTo>
                  <a:pt x="1113881" y="336944"/>
                  <a:pt x="1189272" y="261553"/>
                  <a:pt x="1189272" y="168472"/>
                </a:cubicBezTo>
                <a:cubicBezTo>
                  <a:pt x="1189272" y="75391"/>
                  <a:pt x="1113881" y="0"/>
                  <a:pt x="1020800" y="0"/>
                </a:cubicBezTo>
                <a:lnTo>
                  <a:pt x="0" y="0"/>
                </a:lnTo>
                <a:lnTo>
                  <a:pt x="0" y="337084"/>
                </a:lnTo>
                <a:lnTo>
                  <a:pt x="1020800" y="337084"/>
                </a:lnTo>
                <a:close/>
              </a:path>
            </a:pathLst>
          </a:custGeom>
          <a:solidFill>
            <a:srgbClr val="FFFFFF"/>
          </a:solidFill>
          <a:ln w="13990" cap="flat">
            <a:noFill/>
            <a:prstDash val="solid"/>
            <a:miter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endParaRPr lang="en-IN"/>
          </a:p>
        </p:txBody>
      </p:sp>
      <p:pic>
        <p:nvPicPr>
          <p:cNvPr id="71" name="Picture Placeholder 70">
            <a:extLst>
              <a:ext uri="{FF2B5EF4-FFF2-40B4-BE49-F238E27FC236}">
                <a16:creationId xmlns:a16="http://schemas.microsoft.com/office/drawing/2014/main" id="{82CD9191-B0F3-F692-C012-6F20C7ECDFF8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3442" y="3699341"/>
            <a:ext cx="1985161" cy="1981846"/>
          </a:xfrm>
        </p:spPr>
      </p:pic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E157EDBD-A6E2-27EB-DB87-5B2DD35F408A}"/>
              </a:ext>
            </a:extLst>
          </p:cNvPr>
          <p:cNvSpPr/>
          <p:nvPr/>
        </p:nvSpPr>
        <p:spPr>
          <a:xfrm>
            <a:off x="6653442" y="5234455"/>
            <a:ext cx="1189271" cy="337084"/>
          </a:xfrm>
          <a:custGeom>
            <a:avLst/>
            <a:gdLst>
              <a:gd name="connsiteX0" fmla="*/ 1020800 w 1189271"/>
              <a:gd name="connsiteY0" fmla="*/ 336944 h 337084"/>
              <a:gd name="connsiteX1" fmla="*/ 1189272 w 1189271"/>
              <a:gd name="connsiteY1" fmla="*/ 168472 h 337084"/>
              <a:gd name="connsiteX2" fmla="*/ 1020800 w 1189271"/>
              <a:gd name="connsiteY2" fmla="*/ 0 h 337084"/>
              <a:gd name="connsiteX3" fmla="*/ 0 w 1189271"/>
              <a:gd name="connsiteY3" fmla="*/ 0 h 337084"/>
              <a:gd name="connsiteX4" fmla="*/ 0 w 1189271"/>
              <a:gd name="connsiteY4" fmla="*/ 337084 h 337084"/>
              <a:gd name="connsiteX5" fmla="*/ 1020800 w 1189271"/>
              <a:gd name="connsiteY5" fmla="*/ 337084 h 337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89271" h="337084">
                <a:moveTo>
                  <a:pt x="1020800" y="336944"/>
                </a:moveTo>
                <a:cubicBezTo>
                  <a:pt x="1113881" y="336944"/>
                  <a:pt x="1189272" y="261553"/>
                  <a:pt x="1189272" y="168472"/>
                </a:cubicBezTo>
                <a:cubicBezTo>
                  <a:pt x="1189272" y="75391"/>
                  <a:pt x="1113881" y="0"/>
                  <a:pt x="1020800" y="0"/>
                </a:cubicBezTo>
                <a:lnTo>
                  <a:pt x="0" y="0"/>
                </a:lnTo>
                <a:lnTo>
                  <a:pt x="0" y="337084"/>
                </a:lnTo>
                <a:lnTo>
                  <a:pt x="1020800" y="337084"/>
                </a:lnTo>
                <a:close/>
              </a:path>
            </a:pathLst>
          </a:custGeom>
          <a:solidFill>
            <a:srgbClr val="FFFFFF"/>
          </a:solidFill>
          <a:ln w="13990" cap="flat">
            <a:noFill/>
            <a:prstDash val="solid"/>
            <a:miter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endParaRPr lang="en-IN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1FB79EB-4861-1A7D-B72D-B5E2F6586D7B}"/>
              </a:ext>
            </a:extLst>
          </p:cNvPr>
          <p:cNvSpPr txBox="1"/>
          <p:nvPr/>
        </p:nvSpPr>
        <p:spPr>
          <a:xfrm>
            <a:off x="3773729" y="5137968"/>
            <a:ext cx="1109180" cy="4267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1600" b="0" i="0" dirty="0" smtClean="0">
                <a:solidFill>
                  <a:srgbClr val="3B3838"/>
                </a:solidFill>
                <a:effectLst/>
                <a:latin typeface="Poppins Light" panose="00000400000000000000" pitchFamily="2" charset="0"/>
                <a:cs typeface="Poppins Light" panose="00000400000000000000" pitchFamily="2" charset="0"/>
              </a:rPr>
              <a:t>Store</a:t>
            </a:r>
            <a:endParaRPr lang="en-IN" sz="1600" b="1" dirty="0">
              <a:solidFill>
                <a:srgbClr val="3B3838"/>
              </a:solidFill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0DF1FE8-3ED5-062F-1E40-5C9502E611E9}"/>
              </a:ext>
            </a:extLst>
          </p:cNvPr>
          <p:cNvSpPr txBox="1"/>
          <p:nvPr/>
        </p:nvSpPr>
        <p:spPr>
          <a:xfrm>
            <a:off x="6653442" y="5137968"/>
            <a:ext cx="1109180" cy="4267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1600" b="0" i="0" dirty="0" smtClean="0">
                <a:solidFill>
                  <a:srgbClr val="3B3838"/>
                </a:solidFill>
                <a:effectLst/>
                <a:latin typeface="Poppins Light" panose="00000400000000000000" pitchFamily="2" charset="0"/>
                <a:cs typeface="Poppins Light" panose="00000400000000000000" pitchFamily="2" charset="0"/>
              </a:rPr>
              <a:t>Store</a:t>
            </a:r>
            <a:endParaRPr lang="en-IN" sz="1600" b="1" dirty="0">
              <a:solidFill>
                <a:srgbClr val="3B3838"/>
              </a:solidFill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A67A5141-4C5E-7198-B08B-9BC3BAF1CA18}"/>
              </a:ext>
            </a:extLst>
          </p:cNvPr>
          <p:cNvSpPr txBox="1"/>
          <p:nvPr/>
        </p:nvSpPr>
        <p:spPr>
          <a:xfrm>
            <a:off x="3162423" y="499024"/>
            <a:ext cx="5867154" cy="5609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b="1" dirty="0" smtClean="0">
                <a:solidFill>
                  <a:schemeClr val="bg2">
                    <a:lumMod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Más productos</a:t>
            </a:r>
            <a:endParaRPr lang="en-IN" b="1" dirty="0">
              <a:solidFill>
                <a:schemeClr val="bg2">
                  <a:lumMod val="2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0EF341CD-012D-E6CE-68DB-1BF713CC3D38}"/>
              </a:ext>
            </a:extLst>
          </p:cNvPr>
          <p:cNvSpPr txBox="1"/>
          <p:nvPr/>
        </p:nvSpPr>
        <p:spPr>
          <a:xfrm>
            <a:off x="3162423" y="995985"/>
            <a:ext cx="5867154" cy="6501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4000" b="1" dirty="0" err="1" smtClean="0">
                <a:solidFill>
                  <a:schemeClr val="bg2">
                    <a:lumMod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Che</a:t>
            </a:r>
            <a:r>
              <a:rPr lang="en-US" sz="4000" b="1" dirty="0" err="1" smtClean="0">
                <a:solidFill>
                  <a:schemeClr val="bg2">
                    <a:lumMod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queo</a:t>
            </a:r>
            <a:r>
              <a:rPr lang="en-US" sz="4000" b="1" dirty="0" smtClean="0">
                <a:solidFill>
                  <a:schemeClr val="bg2">
                    <a:lumMod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de </a:t>
            </a:r>
            <a:r>
              <a:rPr lang="en-US" sz="4000" b="1" dirty="0" err="1" smtClean="0">
                <a:solidFill>
                  <a:schemeClr val="bg2">
                    <a:lumMod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calidad</a:t>
            </a:r>
            <a:endParaRPr lang="en-IN" sz="5400" b="1" dirty="0">
              <a:solidFill>
                <a:schemeClr val="bg2">
                  <a:lumMod val="2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B42119E5-C3A1-D322-5FFE-F70CCB4C8E17}"/>
              </a:ext>
            </a:extLst>
          </p:cNvPr>
          <p:cNvSpPr txBox="1"/>
          <p:nvPr/>
        </p:nvSpPr>
        <p:spPr>
          <a:xfrm>
            <a:off x="3916165" y="2035973"/>
            <a:ext cx="1814885" cy="3222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sz="1100" b="0" i="0" dirty="0" err="1" smtClean="0">
                <a:solidFill>
                  <a:schemeClr val="bg1"/>
                </a:solidFill>
                <a:effectLst/>
                <a:latin typeface="Poppins Light" panose="00000400000000000000" pitchFamily="2" charset="0"/>
                <a:cs typeface="Poppins Light" panose="00000400000000000000" pitchFamily="2" charset="0"/>
              </a:rPr>
              <a:t>Calidad</a:t>
            </a:r>
            <a:r>
              <a:rPr lang="en-IN" sz="1100" b="0" i="0" dirty="0" smtClean="0">
                <a:solidFill>
                  <a:schemeClr val="bg1"/>
                </a:solidFill>
                <a:effectLst/>
                <a:latin typeface="Poppins Light" panose="00000400000000000000" pitchFamily="2" charset="0"/>
                <a:cs typeface="Poppins Light" panose="00000400000000000000" pitchFamily="2" charset="0"/>
              </a:rPr>
              <a:t> y </a:t>
            </a:r>
            <a:r>
              <a:rPr lang="en-IN" sz="1100" b="0" i="0" dirty="0" err="1" smtClean="0">
                <a:solidFill>
                  <a:schemeClr val="bg1"/>
                </a:solidFill>
                <a:effectLst/>
                <a:latin typeface="Poppins Light" panose="00000400000000000000" pitchFamily="2" charset="0"/>
                <a:cs typeface="Poppins Light" panose="00000400000000000000" pitchFamily="2" charset="0"/>
              </a:rPr>
              <a:t>Comodidad</a:t>
            </a:r>
            <a:endParaRPr lang="en-IN" sz="1100" b="1" dirty="0">
              <a:solidFill>
                <a:schemeClr val="bg1"/>
              </a:solidFill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DB455D91-8066-3893-5A0D-A953141BFF76}"/>
              </a:ext>
            </a:extLst>
          </p:cNvPr>
          <p:cNvSpPr txBox="1"/>
          <p:nvPr/>
        </p:nvSpPr>
        <p:spPr>
          <a:xfrm>
            <a:off x="3916165" y="2269989"/>
            <a:ext cx="1814885" cy="3222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sz="1100" dirty="0" err="1" smtClean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Precios</a:t>
            </a:r>
            <a:r>
              <a:rPr lang="en-IN" sz="1100" dirty="0" smtClean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en-IN" sz="1100" dirty="0" err="1" smtClean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Accesibles</a:t>
            </a:r>
            <a:endParaRPr lang="en-IN" sz="1100" b="1" dirty="0">
              <a:solidFill>
                <a:schemeClr val="bg1"/>
              </a:solidFill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11043ED-23FC-1B3B-218E-DD3C298EDC62}"/>
              </a:ext>
            </a:extLst>
          </p:cNvPr>
          <p:cNvSpPr txBox="1"/>
          <p:nvPr/>
        </p:nvSpPr>
        <p:spPr>
          <a:xfrm>
            <a:off x="3916165" y="2503180"/>
            <a:ext cx="1814885" cy="3222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sz="1100" b="0" i="0" dirty="0" err="1" smtClean="0">
                <a:solidFill>
                  <a:schemeClr val="bg1"/>
                </a:solidFill>
                <a:effectLst/>
                <a:latin typeface="Poppins Light" panose="00000400000000000000" pitchFamily="2" charset="0"/>
                <a:cs typeface="Poppins Light" panose="00000400000000000000" pitchFamily="2" charset="0"/>
              </a:rPr>
              <a:t>Colores</a:t>
            </a:r>
            <a:r>
              <a:rPr lang="en-IN" sz="1100" b="0" i="0" dirty="0" smtClean="0">
                <a:solidFill>
                  <a:schemeClr val="bg1"/>
                </a:solidFill>
                <a:effectLst/>
                <a:latin typeface="Poppins Light" panose="00000400000000000000" pitchFamily="2" charset="0"/>
                <a:cs typeface="Poppins Light" panose="00000400000000000000" pitchFamily="2" charset="0"/>
              </a:rPr>
              <a:t> a </a:t>
            </a:r>
            <a:r>
              <a:rPr lang="en-IN" sz="1100" b="0" i="0" dirty="0" err="1" smtClean="0">
                <a:solidFill>
                  <a:schemeClr val="bg1"/>
                </a:solidFill>
                <a:effectLst/>
                <a:latin typeface="Poppins Light" panose="00000400000000000000" pitchFamily="2" charset="0"/>
                <a:cs typeface="Poppins Light" panose="00000400000000000000" pitchFamily="2" charset="0"/>
              </a:rPr>
              <a:t>eleccion</a:t>
            </a:r>
            <a:endParaRPr lang="en-IN" sz="1100" b="1" dirty="0">
              <a:solidFill>
                <a:schemeClr val="bg1"/>
              </a:solidFill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190467DF-EC03-C2BB-741F-A4F315738E8B}"/>
              </a:ext>
            </a:extLst>
          </p:cNvPr>
          <p:cNvSpPr txBox="1"/>
          <p:nvPr/>
        </p:nvSpPr>
        <p:spPr>
          <a:xfrm>
            <a:off x="6820441" y="2035973"/>
            <a:ext cx="1814885" cy="3222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sz="1100" b="0" i="0" dirty="0" smtClean="0">
                <a:solidFill>
                  <a:schemeClr val="bg1"/>
                </a:solidFill>
                <a:effectLst/>
                <a:latin typeface="Poppins Light" panose="00000400000000000000" pitchFamily="2" charset="0"/>
                <a:cs typeface="Poppins Light" panose="00000400000000000000" pitchFamily="2" charset="0"/>
              </a:rPr>
              <a:t>De </a:t>
            </a:r>
            <a:r>
              <a:rPr lang="en-IN" sz="1100" b="0" i="0" dirty="0" err="1" smtClean="0">
                <a:solidFill>
                  <a:schemeClr val="bg1"/>
                </a:solidFill>
                <a:effectLst/>
                <a:latin typeface="Poppins Light" panose="00000400000000000000" pitchFamily="2" charset="0"/>
                <a:cs typeface="Poppins Light" panose="00000400000000000000" pitchFamily="2" charset="0"/>
              </a:rPr>
              <a:t>marca</a:t>
            </a:r>
            <a:endParaRPr lang="en-IN" sz="1100" b="1" dirty="0">
              <a:solidFill>
                <a:schemeClr val="bg1"/>
              </a:solidFill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3CBE123C-467C-F45E-3A94-236FB51D1244}"/>
              </a:ext>
            </a:extLst>
          </p:cNvPr>
          <p:cNvSpPr txBox="1"/>
          <p:nvPr/>
        </p:nvSpPr>
        <p:spPr>
          <a:xfrm>
            <a:off x="6809638" y="2378823"/>
            <a:ext cx="1814885" cy="3222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sz="1100" dirty="0" err="1" smtClean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Durabilidad</a:t>
            </a:r>
            <a:endParaRPr lang="en-IN" sz="1100" b="1" dirty="0">
              <a:solidFill>
                <a:schemeClr val="bg1"/>
              </a:solidFill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2643F136-9607-7994-B12B-C4DDFB420B7E}"/>
              </a:ext>
            </a:extLst>
          </p:cNvPr>
          <p:cNvSpPr txBox="1"/>
          <p:nvPr/>
        </p:nvSpPr>
        <p:spPr>
          <a:xfrm>
            <a:off x="6809639" y="2782590"/>
            <a:ext cx="1814885" cy="3222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sz="1100" dirty="0" err="1" smtClean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Prueba</a:t>
            </a:r>
            <a:r>
              <a:rPr lang="en-IN" sz="1100" dirty="0" smtClean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de </a:t>
            </a:r>
            <a:r>
              <a:rPr lang="en-IN" sz="1100" dirty="0" err="1" smtClean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calidad</a:t>
            </a:r>
            <a:endParaRPr lang="en-IN" sz="1100" b="1" dirty="0">
              <a:solidFill>
                <a:schemeClr val="bg1"/>
              </a:solidFill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2652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79F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1C20BD48-1B54-3BBA-9F9D-9C4E103B6B5D}"/>
              </a:ext>
            </a:extLst>
          </p:cNvPr>
          <p:cNvGrpSpPr/>
          <p:nvPr/>
        </p:nvGrpSpPr>
        <p:grpSpPr>
          <a:xfrm>
            <a:off x="0" y="0"/>
            <a:ext cx="1494484" cy="6858000"/>
            <a:chOff x="0" y="0"/>
            <a:chExt cx="1494484" cy="6858000"/>
          </a:xfrm>
          <a:solidFill>
            <a:srgbClr val="3D322C"/>
          </a:solidFill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B327F61-2830-7738-5CCB-BFC32BE6CDC0}"/>
                </a:ext>
              </a:extLst>
            </p:cNvPr>
            <p:cNvGrpSpPr/>
            <p:nvPr/>
          </p:nvGrpSpPr>
          <p:grpSpPr>
            <a:xfrm>
              <a:off x="0" y="0"/>
              <a:ext cx="1348033" cy="6858000"/>
              <a:chOff x="0" y="0"/>
              <a:chExt cx="1348033" cy="6858000"/>
            </a:xfrm>
            <a:grpFill/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4251B0D8-3BBA-C089-7317-5538483D7A20}"/>
                  </a:ext>
                </a:extLst>
              </p:cNvPr>
              <p:cNvSpPr/>
              <p:nvPr/>
            </p:nvSpPr>
            <p:spPr>
              <a:xfrm>
                <a:off x="0" y="0"/>
                <a:ext cx="612742" cy="6858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86092C1-7E29-F2BB-7423-6FA54BD665C0}"/>
                  </a:ext>
                </a:extLst>
              </p:cNvPr>
              <p:cNvSpPr/>
              <p:nvPr/>
            </p:nvSpPr>
            <p:spPr>
              <a:xfrm>
                <a:off x="735291" y="0"/>
                <a:ext cx="612742" cy="1527142"/>
              </a:xfrm>
              <a:prstGeom prst="rect">
                <a:avLst/>
              </a:prstGeom>
              <a:grpFill/>
              <a:ln>
                <a:noFill/>
              </a:ln>
              <a:effectLst>
                <a:outerShdw blurRad="63500" sx="102000" sy="102000" algn="ctr" rotWithShape="0">
                  <a:prstClr val="black">
                    <a:alpha val="1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1FAF6658-31E9-5242-E13A-2EE3F442EC5F}"/>
                  </a:ext>
                </a:extLst>
              </p:cNvPr>
              <p:cNvGrpSpPr/>
              <p:nvPr/>
            </p:nvGrpSpPr>
            <p:grpSpPr>
              <a:xfrm>
                <a:off x="922984" y="1014729"/>
                <a:ext cx="228600" cy="244361"/>
                <a:chOff x="922984" y="1014729"/>
                <a:chExt cx="228600" cy="244361"/>
              </a:xfrm>
              <a:grpFill/>
            </p:grpSpPr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5E2D801B-731D-07B9-EBED-92EA63279797}"/>
                    </a:ext>
                  </a:extLst>
                </p:cNvPr>
                <p:cNvSpPr/>
                <p:nvPr/>
              </p:nvSpPr>
              <p:spPr>
                <a:xfrm flipV="1">
                  <a:off x="922984" y="1205229"/>
                  <a:ext cx="228600" cy="538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>
                    <a:solidFill>
                      <a:srgbClr val="BE3E39"/>
                    </a:solidFill>
                  </a:endParaRPr>
                </a:p>
              </p:txBody>
            </p:sp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9D2453CC-A55A-C75F-6D15-A8A69893F2F3}"/>
                    </a:ext>
                  </a:extLst>
                </p:cNvPr>
                <p:cNvSpPr/>
                <p:nvPr/>
              </p:nvSpPr>
              <p:spPr>
                <a:xfrm flipV="1">
                  <a:off x="922984" y="1109979"/>
                  <a:ext cx="228600" cy="538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>
                    <a:solidFill>
                      <a:srgbClr val="BE3E39"/>
                    </a:solidFill>
                  </a:endParaRPr>
                </a:p>
              </p:txBody>
            </p:sp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CE1E7049-907D-BBBF-831C-A6F506DE5919}"/>
                    </a:ext>
                  </a:extLst>
                </p:cNvPr>
                <p:cNvSpPr/>
                <p:nvPr/>
              </p:nvSpPr>
              <p:spPr>
                <a:xfrm flipV="1">
                  <a:off x="922984" y="1014729"/>
                  <a:ext cx="228600" cy="538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>
                    <a:solidFill>
                      <a:srgbClr val="BE3E39"/>
                    </a:solidFill>
                  </a:endParaRPr>
                </a:p>
              </p:txBody>
            </p:sp>
          </p:grp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0B83589-5CC8-73AF-82AA-BD36B640FFA2}"/>
                </a:ext>
              </a:extLst>
            </p:cNvPr>
            <p:cNvSpPr txBox="1"/>
            <p:nvPr/>
          </p:nvSpPr>
          <p:spPr>
            <a:xfrm>
              <a:off x="580084" y="1641441"/>
              <a:ext cx="914400" cy="3693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D9B26E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07</a:t>
              </a:r>
              <a:endParaRPr lang="en-IN" dirty="0">
                <a:solidFill>
                  <a:srgbClr val="D9B26E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</p:grp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72EA5F6-207B-745A-14A2-D24F678FD1CD}"/>
              </a:ext>
            </a:extLst>
          </p:cNvPr>
          <p:cNvCxnSpPr>
            <a:cxnSpLocks/>
          </p:cNvCxnSpPr>
          <p:nvPr/>
        </p:nvCxnSpPr>
        <p:spPr>
          <a:xfrm>
            <a:off x="11496675" y="559001"/>
            <a:ext cx="0" cy="2466301"/>
          </a:xfrm>
          <a:prstGeom prst="line">
            <a:avLst/>
          </a:prstGeom>
          <a:ln>
            <a:solidFill>
              <a:srgbClr val="3D32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A71A4A20-0BA3-C79C-8787-3BE5CE1B82AF}"/>
              </a:ext>
            </a:extLst>
          </p:cNvPr>
          <p:cNvSpPr/>
          <p:nvPr/>
        </p:nvSpPr>
        <p:spPr>
          <a:xfrm>
            <a:off x="11411756" y="3153988"/>
            <a:ext cx="169838" cy="146412"/>
          </a:xfrm>
          <a:prstGeom prst="triangle">
            <a:avLst/>
          </a:prstGeom>
          <a:solidFill>
            <a:srgbClr val="BE3E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D5929D6-EEC4-BE73-1A2F-42CD12D3672D}"/>
              </a:ext>
            </a:extLst>
          </p:cNvPr>
          <p:cNvSpPr txBox="1"/>
          <p:nvPr/>
        </p:nvSpPr>
        <p:spPr>
          <a:xfrm>
            <a:off x="1732827" y="1239527"/>
            <a:ext cx="415223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4000" b="1" dirty="0" err="1" smtClean="0">
                <a:solidFill>
                  <a:schemeClr val="bg2">
                    <a:lumMod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Accesibilidad</a:t>
            </a:r>
            <a:endParaRPr lang="en-IN" sz="5400" b="1" dirty="0">
              <a:solidFill>
                <a:schemeClr val="bg2">
                  <a:lumMod val="2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0DA55A3-795B-3F4F-51AD-0906583041ED}"/>
              </a:ext>
            </a:extLst>
          </p:cNvPr>
          <p:cNvSpPr/>
          <p:nvPr/>
        </p:nvSpPr>
        <p:spPr>
          <a:xfrm>
            <a:off x="6854969" y="0"/>
            <a:ext cx="377094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9" name="Picture 18" descr="A picture containing dark&#10;&#10;Description automatically generated">
            <a:extLst>
              <a:ext uri="{FF2B5EF4-FFF2-40B4-BE49-F238E27FC236}">
                <a16:creationId xmlns:a16="http://schemas.microsoft.com/office/drawing/2014/main" id="{1C9CFE67-66B0-ED9D-7514-6D39DA2686B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48839">
            <a:off x="3769723" y="966061"/>
            <a:ext cx="7381436" cy="49258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1" name="Picture 20" descr="A picture containing dark&#10;&#10;Description automatically generated">
            <a:extLst>
              <a:ext uri="{FF2B5EF4-FFF2-40B4-BE49-F238E27FC236}">
                <a16:creationId xmlns:a16="http://schemas.microsoft.com/office/drawing/2014/main" id="{3D6D783F-181F-054E-0943-F54979B61346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48839">
            <a:off x="6021379" y="402514"/>
            <a:ext cx="7381436" cy="49258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7" name="Picture Placeholder 26" descr="A pair of shoes&#10;&#10;Description automatically generated with medium confidence">
            <a:extLst>
              <a:ext uri="{FF2B5EF4-FFF2-40B4-BE49-F238E27FC236}">
                <a16:creationId xmlns:a16="http://schemas.microsoft.com/office/drawing/2014/main" id="{82331F1F-8B14-CAF3-0857-AA1586DA3AD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20" r="26020"/>
          <a:stretch>
            <a:fillRect/>
          </a:stretch>
        </p:blipFill>
        <p:spPr>
          <a:xfrm rot="1659911">
            <a:off x="6901130" y="1995869"/>
            <a:ext cx="1432093" cy="3105574"/>
          </a:xfrm>
        </p:spPr>
      </p:pic>
      <p:pic>
        <p:nvPicPr>
          <p:cNvPr id="29" name="Picture Placeholder 28" descr="Logo&#10;&#10;Description automatically generated">
            <a:extLst>
              <a:ext uri="{FF2B5EF4-FFF2-40B4-BE49-F238E27FC236}">
                <a16:creationId xmlns:a16="http://schemas.microsoft.com/office/drawing/2014/main" id="{7909AF10-7C81-B165-94C5-4EFBEAF5383E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69" r="25469"/>
          <a:stretch>
            <a:fillRect/>
          </a:stretch>
        </p:blipFill>
        <p:spPr/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DF89B003-03A2-0A41-4C08-8852B447DF79}"/>
              </a:ext>
            </a:extLst>
          </p:cNvPr>
          <p:cNvSpPr txBox="1"/>
          <p:nvPr/>
        </p:nvSpPr>
        <p:spPr>
          <a:xfrm>
            <a:off x="1732827" y="2161219"/>
            <a:ext cx="3742172" cy="36082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ES" sz="1400" b="1" dirty="0">
                <a:solidFill>
                  <a:srgbClr val="3D322C"/>
                </a:solidFill>
                <a:latin typeface="Rockwell" panose="02060603020205020403" pitchFamily="18" charset="0"/>
                <a:cs typeface="Poppins Light" panose="00000400000000000000" pitchFamily="2" charset="0"/>
              </a:rPr>
              <a:t>La plataforma </a:t>
            </a:r>
            <a:r>
              <a:rPr lang="es-ES" sz="1400" b="1" dirty="0" err="1">
                <a:solidFill>
                  <a:srgbClr val="3D322C"/>
                </a:solidFill>
                <a:latin typeface="Rockwell" panose="02060603020205020403" pitchFamily="18" charset="0"/>
                <a:cs typeface="Poppins Light" panose="00000400000000000000" pitchFamily="2" charset="0"/>
              </a:rPr>
              <a:t>Urban</a:t>
            </a:r>
            <a:r>
              <a:rPr lang="es-ES" sz="1400" b="1" dirty="0">
                <a:solidFill>
                  <a:srgbClr val="3D322C"/>
                </a:solidFill>
                <a:latin typeface="Rockwell" panose="02060603020205020403" pitchFamily="18" charset="0"/>
                <a:cs typeface="Poppins Light" panose="00000400000000000000" pitchFamily="2" charset="0"/>
              </a:rPr>
              <a:t> </a:t>
            </a:r>
            <a:r>
              <a:rPr lang="es-ES" sz="1400" b="1" dirty="0" err="1">
                <a:solidFill>
                  <a:srgbClr val="3D322C"/>
                </a:solidFill>
                <a:latin typeface="Rockwell" panose="02060603020205020403" pitchFamily="18" charset="0"/>
                <a:cs typeface="Poppins Light" panose="00000400000000000000" pitchFamily="2" charset="0"/>
              </a:rPr>
              <a:t>Class</a:t>
            </a:r>
            <a:r>
              <a:rPr lang="es-ES" sz="1400" b="1" dirty="0">
                <a:solidFill>
                  <a:srgbClr val="3D322C"/>
                </a:solidFill>
                <a:latin typeface="Rockwell" panose="02060603020205020403" pitchFamily="18" charset="0"/>
                <a:cs typeface="Poppins Light" panose="00000400000000000000" pitchFamily="2" charset="0"/>
              </a:rPr>
              <a:t> fue desarrollada con un diseño responsivo, lo que garantiza su compatibilidad con distintos dispositivos, como computadoras, </a:t>
            </a:r>
            <a:r>
              <a:rPr lang="es-ES" sz="1400" b="1" dirty="0" err="1">
                <a:solidFill>
                  <a:srgbClr val="3D322C"/>
                </a:solidFill>
                <a:latin typeface="Rockwell" panose="02060603020205020403" pitchFamily="18" charset="0"/>
                <a:cs typeface="Poppins Light" panose="00000400000000000000" pitchFamily="2" charset="0"/>
              </a:rPr>
              <a:t>tablets</a:t>
            </a:r>
            <a:r>
              <a:rPr lang="es-ES" sz="1400" b="1" dirty="0">
                <a:solidFill>
                  <a:srgbClr val="3D322C"/>
                </a:solidFill>
                <a:latin typeface="Rockwell" panose="02060603020205020403" pitchFamily="18" charset="0"/>
                <a:cs typeface="Poppins Light" panose="00000400000000000000" pitchFamily="2" charset="0"/>
              </a:rPr>
              <a:t> y </a:t>
            </a:r>
            <a:r>
              <a:rPr lang="es-ES" sz="1400" b="1" dirty="0" err="1">
                <a:solidFill>
                  <a:srgbClr val="3D322C"/>
                </a:solidFill>
                <a:latin typeface="Rockwell" panose="02060603020205020403" pitchFamily="18" charset="0"/>
                <a:cs typeface="Poppins Light" panose="00000400000000000000" pitchFamily="2" charset="0"/>
              </a:rPr>
              <a:t>smartphones.Gracias</a:t>
            </a:r>
            <a:r>
              <a:rPr lang="es-ES" sz="1400" b="1" dirty="0">
                <a:solidFill>
                  <a:srgbClr val="3D322C"/>
                </a:solidFill>
                <a:latin typeface="Rockwell" panose="02060603020205020403" pitchFamily="18" charset="0"/>
                <a:cs typeface="Poppins Light" panose="00000400000000000000" pitchFamily="2" charset="0"/>
              </a:rPr>
              <a:t> a esta adaptabilidad, los usuarios pueden navegar, comprar, revisar productos y gestionar su cuenta desde cualquier lugar, en cualquier momento, sin perder calidad visual ni funcionalidad.</a:t>
            </a:r>
            <a:endParaRPr lang="en-IN" sz="1400" b="1" dirty="0">
              <a:solidFill>
                <a:srgbClr val="3D322C"/>
              </a:solidFill>
              <a:latin typeface="Rockwell" panose="02060603020205020403" pitchFamily="18" charset="0"/>
              <a:cs typeface="Poppins Light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074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79F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DE3C4EBA-E871-65D4-096C-A938CEA34E99}"/>
              </a:ext>
            </a:extLst>
          </p:cNvPr>
          <p:cNvGrpSpPr/>
          <p:nvPr/>
        </p:nvGrpSpPr>
        <p:grpSpPr>
          <a:xfrm>
            <a:off x="1725456" y="2242883"/>
            <a:ext cx="4461686" cy="639919"/>
            <a:chOff x="1725456" y="2242883"/>
            <a:chExt cx="4461686" cy="639919"/>
          </a:xfrm>
          <a:solidFill>
            <a:schemeClr val="bg1">
              <a:lumMod val="95000"/>
            </a:schemeClr>
          </a:solidFill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F2D0383-F89D-7289-EBCC-5C121FF156B4}"/>
                </a:ext>
              </a:extLst>
            </p:cNvPr>
            <p:cNvSpPr/>
            <p:nvPr/>
          </p:nvSpPr>
          <p:spPr>
            <a:xfrm>
              <a:off x="1725456" y="2315311"/>
              <a:ext cx="3910032" cy="49176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2" name="Isosceles Triangle 21">
              <a:extLst>
                <a:ext uri="{FF2B5EF4-FFF2-40B4-BE49-F238E27FC236}">
                  <a16:creationId xmlns:a16="http://schemas.microsoft.com/office/drawing/2014/main" id="{DE0348A0-522F-17C2-C83C-F0C0135D75D2}"/>
                </a:ext>
              </a:extLst>
            </p:cNvPr>
            <p:cNvSpPr/>
            <p:nvPr/>
          </p:nvSpPr>
          <p:spPr>
            <a:xfrm rot="5400000">
              <a:off x="5591355" y="2287016"/>
              <a:ext cx="639919" cy="551654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3F3A30CC-2261-FF10-A458-D9EF36516C45}"/>
              </a:ext>
            </a:extLst>
          </p:cNvPr>
          <p:cNvSpPr txBox="1"/>
          <p:nvPr/>
        </p:nvSpPr>
        <p:spPr>
          <a:xfrm>
            <a:off x="2679612" y="996012"/>
            <a:ext cx="6832776" cy="6501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4000" b="1" dirty="0" smtClean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Productos </a:t>
            </a:r>
            <a:r>
              <a:rPr lang="en-US" sz="4000" b="1" dirty="0" err="1" smtClean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destacados</a:t>
            </a:r>
            <a:endParaRPr lang="en-IN" sz="5400" b="1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DA81D21-FCAB-3CCB-4477-0D092E6719A2}"/>
              </a:ext>
            </a:extLst>
          </p:cNvPr>
          <p:cNvGrpSpPr/>
          <p:nvPr/>
        </p:nvGrpSpPr>
        <p:grpSpPr>
          <a:xfrm>
            <a:off x="1725455" y="2301127"/>
            <a:ext cx="1166832" cy="2785378"/>
            <a:chOff x="1725455" y="2301127"/>
            <a:chExt cx="1166832" cy="2785378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F4D5D6F-5F33-8E95-0436-936CF851AE0E}"/>
                </a:ext>
              </a:extLst>
            </p:cNvPr>
            <p:cNvSpPr/>
            <p:nvPr/>
          </p:nvSpPr>
          <p:spPr>
            <a:xfrm>
              <a:off x="1725455" y="2301127"/>
              <a:ext cx="1166832" cy="49176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5DE729D-AB5C-48DE-9FD6-D9D812984DDD}"/>
                </a:ext>
              </a:extLst>
            </p:cNvPr>
            <p:cNvSpPr/>
            <p:nvPr/>
          </p:nvSpPr>
          <p:spPr>
            <a:xfrm>
              <a:off x="1725455" y="2862924"/>
              <a:ext cx="1166832" cy="49176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7AF2549-9A77-4AEC-674B-E35E8530D9AA}"/>
                </a:ext>
              </a:extLst>
            </p:cNvPr>
            <p:cNvSpPr/>
            <p:nvPr/>
          </p:nvSpPr>
          <p:spPr>
            <a:xfrm>
              <a:off x="1725455" y="3419061"/>
              <a:ext cx="1166832" cy="49176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0B3348F-79BC-2BF3-4F0C-023A6F485059}"/>
                </a:ext>
              </a:extLst>
            </p:cNvPr>
            <p:cNvSpPr/>
            <p:nvPr/>
          </p:nvSpPr>
          <p:spPr>
            <a:xfrm>
              <a:off x="1725455" y="3973023"/>
              <a:ext cx="1166832" cy="49176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8E43A11-68F9-93BD-C0E5-6AC3E011731B}"/>
                </a:ext>
              </a:extLst>
            </p:cNvPr>
            <p:cNvSpPr txBox="1"/>
            <p:nvPr/>
          </p:nvSpPr>
          <p:spPr>
            <a:xfrm>
              <a:off x="1725455" y="2301127"/>
              <a:ext cx="699693" cy="27853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4000" b="1" dirty="0" smtClean="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S</a:t>
              </a:r>
            </a:p>
            <a:p>
              <a:pPr algn="ctr">
                <a:lnSpc>
                  <a:spcPts val="4200"/>
                </a:lnSpc>
              </a:pPr>
              <a:r>
                <a:rPr lang="en-US" sz="4000" b="1" dirty="0" smtClean="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Y</a:t>
              </a:r>
            </a:p>
            <a:p>
              <a:pPr algn="ctr">
                <a:lnSpc>
                  <a:spcPts val="4200"/>
                </a:lnSpc>
              </a:pPr>
              <a:r>
                <a:rPr lang="en-US" sz="4000" b="1" dirty="0" smtClean="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L</a:t>
              </a:r>
            </a:p>
            <a:p>
              <a:pPr algn="ctr">
                <a:lnSpc>
                  <a:spcPts val="4200"/>
                </a:lnSpc>
              </a:pPr>
              <a:r>
                <a:rPr lang="en-US" sz="4000" b="1" dirty="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E</a:t>
              </a:r>
              <a:endParaRPr lang="en-US" sz="4000" b="1" dirty="0" smtClean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  <a:p>
              <a:pPr algn="ctr">
                <a:lnSpc>
                  <a:spcPts val="4200"/>
                </a:lnSpc>
              </a:pPr>
              <a:endParaRPr lang="en-IN" sz="54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538C310-CD31-A09A-74DA-E2771004984A}"/>
              </a:ext>
            </a:extLst>
          </p:cNvPr>
          <p:cNvGrpSpPr/>
          <p:nvPr/>
        </p:nvGrpSpPr>
        <p:grpSpPr>
          <a:xfrm>
            <a:off x="0" y="0"/>
            <a:ext cx="1494484" cy="6858000"/>
            <a:chOff x="0" y="0"/>
            <a:chExt cx="1494484" cy="6858000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95AC63B5-C849-290E-AF2F-080EE587CC33}"/>
                </a:ext>
              </a:extLst>
            </p:cNvPr>
            <p:cNvGrpSpPr/>
            <p:nvPr/>
          </p:nvGrpSpPr>
          <p:grpSpPr>
            <a:xfrm>
              <a:off x="0" y="0"/>
              <a:ext cx="1348033" cy="6858000"/>
              <a:chOff x="0" y="0"/>
              <a:chExt cx="1348033" cy="6858000"/>
            </a:xfrm>
          </p:grpSpPr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FFFF187F-AE7E-9635-081B-90EF2E058B50}"/>
                  </a:ext>
                </a:extLst>
              </p:cNvPr>
              <p:cNvSpPr/>
              <p:nvPr/>
            </p:nvSpPr>
            <p:spPr>
              <a:xfrm>
                <a:off x="0" y="0"/>
                <a:ext cx="612742" cy="6858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3E2A2F81-6ABA-5479-1DBE-95F6BE751134}"/>
                  </a:ext>
                </a:extLst>
              </p:cNvPr>
              <p:cNvSpPr/>
              <p:nvPr/>
            </p:nvSpPr>
            <p:spPr>
              <a:xfrm>
                <a:off x="735291" y="0"/>
                <a:ext cx="612742" cy="152714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1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ECA7B90C-EE17-2BD6-CBC2-2BDCB0A36397}"/>
                  </a:ext>
                </a:extLst>
              </p:cNvPr>
              <p:cNvGrpSpPr/>
              <p:nvPr/>
            </p:nvGrpSpPr>
            <p:grpSpPr>
              <a:xfrm>
                <a:off x="922984" y="1014729"/>
                <a:ext cx="228600" cy="244361"/>
                <a:chOff x="922984" y="1014729"/>
                <a:chExt cx="228600" cy="244361"/>
              </a:xfrm>
            </p:grpSpPr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A96256C5-1C70-5CDB-A7E2-0F9DEA88F7F2}"/>
                    </a:ext>
                  </a:extLst>
                </p:cNvPr>
                <p:cNvSpPr/>
                <p:nvPr/>
              </p:nvSpPr>
              <p:spPr>
                <a:xfrm flipV="1">
                  <a:off x="922984" y="1205229"/>
                  <a:ext cx="228600" cy="53861"/>
                </a:xfrm>
                <a:prstGeom prst="rect">
                  <a:avLst/>
                </a:prstGeom>
                <a:solidFill>
                  <a:srgbClr val="BE3E3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>
                    <a:solidFill>
                      <a:srgbClr val="BE3E39"/>
                    </a:solidFill>
                  </a:endParaRPr>
                </a:p>
              </p:txBody>
            </p:sp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D30D223A-D4F2-786A-1A2A-A8496508F85C}"/>
                    </a:ext>
                  </a:extLst>
                </p:cNvPr>
                <p:cNvSpPr/>
                <p:nvPr/>
              </p:nvSpPr>
              <p:spPr>
                <a:xfrm flipV="1">
                  <a:off x="922984" y="1109979"/>
                  <a:ext cx="228600" cy="53861"/>
                </a:xfrm>
                <a:prstGeom prst="rect">
                  <a:avLst/>
                </a:prstGeom>
                <a:solidFill>
                  <a:srgbClr val="BE3E3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>
                    <a:solidFill>
                      <a:srgbClr val="BE3E39"/>
                    </a:solidFill>
                  </a:endParaRPr>
                </a:p>
              </p:txBody>
            </p:sp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58B231FA-D67C-6F6F-4AB7-0F73ADFF7CBD}"/>
                    </a:ext>
                  </a:extLst>
                </p:cNvPr>
                <p:cNvSpPr/>
                <p:nvPr/>
              </p:nvSpPr>
              <p:spPr>
                <a:xfrm flipV="1">
                  <a:off x="922984" y="1014729"/>
                  <a:ext cx="228600" cy="53861"/>
                </a:xfrm>
                <a:prstGeom prst="rect">
                  <a:avLst/>
                </a:prstGeom>
                <a:solidFill>
                  <a:srgbClr val="BE3E3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>
                    <a:solidFill>
                      <a:srgbClr val="BE3E39"/>
                    </a:solidFill>
                  </a:endParaRPr>
                </a:p>
              </p:txBody>
            </p:sp>
          </p:grp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28910B9-E313-4317-4C45-FBDD8DE85C9C}"/>
                </a:ext>
              </a:extLst>
            </p:cNvPr>
            <p:cNvSpPr txBox="1"/>
            <p:nvPr/>
          </p:nvSpPr>
          <p:spPr>
            <a:xfrm>
              <a:off x="580084" y="1641441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08</a:t>
              </a:r>
              <a:endParaRPr lang="en-IN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</p:grp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F3F7523-F3F7-4DCA-7C3B-0CF86183261B}"/>
              </a:ext>
            </a:extLst>
          </p:cNvPr>
          <p:cNvCxnSpPr>
            <a:cxnSpLocks/>
          </p:cNvCxnSpPr>
          <p:nvPr/>
        </p:nvCxnSpPr>
        <p:spPr>
          <a:xfrm>
            <a:off x="11496675" y="1988971"/>
            <a:ext cx="0" cy="432752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5FF9BC04-A25F-CD7D-22D8-3C462984F276}"/>
              </a:ext>
            </a:extLst>
          </p:cNvPr>
          <p:cNvSpPr txBox="1"/>
          <p:nvPr/>
        </p:nvSpPr>
        <p:spPr>
          <a:xfrm>
            <a:off x="6595424" y="1552546"/>
            <a:ext cx="4762058" cy="21342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ES" dirty="0">
                <a:solidFill>
                  <a:srgbClr val="3D322C"/>
                </a:solidFill>
                <a:latin typeface="Rockwell" panose="02060603020205020403" pitchFamily="18" charset="0"/>
              </a:rPr>
              <a:t>Las zapatillas </a:t>
            </a:r>
            <a:r>
              <a:rPr lang="es-ES" dirty="0" err="1">
                <a:solidFill>
                  <a:srgbClr val="3D322C"/>
                </a:solidFill>
                <a:latin typeface="Rockwell" panose="02060603020205020403" pitchFamily="18" charset="0"/>
              </a:rPr>
              <a:t>Forum</a:t>
            </a:r>
            <a:r>
              <a:rPr lang="es-ES" dirty="0">
                <a:solidFill>
                  <a:srgbClr val="3D322C"/>
                </a:solidFill>
                <a:latin typeface="Rockwell" panose="02060603020205020403" pitchFamily="18" charset="0"/>
              </a:rPr>
              <a:t> son todo un clásico de </a:t>
            </a:r>
            <a:r>
              <a:rPr lang="es-ES" dirty="0" err="1">
                <a:solidFill>
                  <a:srgbClr val="3D322C"/>
                </a:solidFill>
                <a:latin typeface="Rockwell" panose="02060603020205020403" pitchFamily="18" charset="0"/>
              </a:rPr>
              <a:t>adidas</a:t>
            </a:r>
            <a:r>
              <a:rPr lang="es-ES" dirty="0">
                <a:solidFill>
                  <a:srgbClr val="3D322C"/>
                </a:solidFill>
                <a:latin typeface="Rockwell" panose="02060603020205020403" pitchFamily="18" charset="0"/>
              </a:rPr>
              <a:t> y las favoritas de los amantes del baloncesto. Disponibles para hombres, mujeres y niños, descubrí el modelo que más se adapta a tu imagen.</a:t>
            </a:r>
            <a:endParaRPr lang="en-IN" sz="1200" b="1" dirty="0">
              <a:solidFill>
                <a:srgbClr val="3D322C"/>
              </a:solidFill>
              <a:latin typeface="Rockwell" panose="02060603020205020403" pitchFamily="18" charset="0"/>
              <a:cs typeface="Poppins Light" panose="00000400000000000000" pitchFamily="2" charset="0"/>
            </a:endParaRPr>
          </a:p>
        </p:txBody>
      </p:sp>
      <p:sp>
        <p:nvSpPr>
          <p:cNvPr id="36" name="Isosceles Triangle 35">
            <a:extLst>
              <a:ext uri="{FF2B5EF4-FFF2-40B4-BE49-F238E27FC236}">
                <a16:creationId xmlns:a16="http://schemas.microsoft.com/office/drawing/2014/main" id="{151CDE3A-E0A0-7A4F-91FD-A862E0758F80}"/>
              </a:ext>
            </a:extLst>
          </p:cNvPr>
          <p:cNvSpPr/>
          <p:nvPr/>
        </p:nvSpPr>
        <p:spPr>
          <a:xfrm rot="10800000">
            <a:off x="11411756" y="1514514"/>
            <a:ext cx="169838" cy="146412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453" y="3686785"/>
            <a:ext cx="2271170" cy="2271170"/>
          </a:xfrm>
          <a:prstGeom prst="rect">
            <a:avLst/>
          </a:prstGeom>
        </p:spPr>
      </p:pic>
      <p:sp>
        <p:nvSpPr>
          <p:cNvPr id="37" name="Isosceles Triangle 36">
            <a:extLst>
              <a:ext uri="{FF2B5EF4-FFF2-40B4-BE49-F238E27FC236}">
                <a16:creationId xmlns:a16="http://schemas.microsoft.com/office/drawing/2014/main" id="{BDCECC6B-865E-B09B-5E56-A90589FA7F35}"/>
              </a:ext>
            </a:extLst>
          </p:cNvPr>
          <p:cNvSpPr/>
          <p:nvPr/>
        </p:nvSpPr>
        <p:spPr>
          <a:xfrm rot="10800000">
            <a:off x="11411756" y="1232159"/>
            <a:ext cx="169838" cy="146412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backgroundMark x1="12371" y1="56357" x2="17698" y2="66151"/>
                        <a14:backgroundMark x1="79553" y1="63574" x2="58591" y2="67698"/>
                        <a14:backgroundMark x1="53093" y1="74055" x2="53093" y2="7405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4461" y="0"/>
            <a:ext cx="6963806" cy="6963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256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79F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0CF071F3-5036-D2D6-4334-ADEC0B2682E9}"/>
              </a:ext>
            </a:extLst>
          </p:cNvPr>
          <p:cNvGrpSpPr/>
          <p:nvPr/>
        </p:nvGrpSpPr>
        <p:grpSpPr>
          <a:xfrm>
            <a:off x="1725456" y="2809413"/>
            <a:ext cx="4973518" cy="639919"/>
            <a:chOff x="1725456" y="2242883"/>
            <a:chExt cx="4461686" cy="639919"/>
          </a:xfrm>
          <a:solidFill>
            <a:schemeClr val="tx2">
              <a:lumMod val="60000"/>
              <a:lumOff val="40000"/>
            </a:schemeClr>
          </a:solidFill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E292C89E-E1EC-403B-F676-29E5D05CCD6B}"/>
                </a:ext>
              </a:extLst>
            </p:cNvPr>
            <p:cNvSpPr/>
            <p:nvPr/>
          </p:nvSpPr>
          <p:spPr>
            <a:xfrm>
              <a:off x="1725456" y="2315311"/>
              <a:ext cx="3910032" cy="49176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3" name="Isosceles Triangle 22">
              <a:extLst>
                <a:ext uri="{FF2B5EF4-FFF2-40B4-BE49-F238E27FC236}">
                  <a16:creationId xmlns:a16="http://schemas.microsoft.com/office/drawing/2014/main" id="{591B842A-E000-A0E2-A524-BBD4ABC15B87}"/>
                </a:ext>
              </a:extLst>
            </p:cNvPr>
            <p:cNvSpPr/>
            <p:nvPr/>
          </p:nvSpPr>
          <p:spPr>
            <a:xfrm rot="5400000">
              <a:off x="5591355" y="2287016"/>
              <a:ext cx="639919" cy="551654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D8A3A8E6-5745-CE70-B277-661BD6865810}"/>
              </a:ext>
            </a:extLst>
          </p:cNvPr>
          <p:cNvSpPr txBox="1"/>
          <p:nvPr/>
        </p:nvSpPr>
        <p:spPr>
          <a:xfrm>
            <a:off x="2679612" y="996012"/>
            <a:ext cx="6832776" cy="6501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4000" b="1" dirty="0" err="1" smtClean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Destacado</a:t>
            </a:r>
            <a:endParaRPr lang="en-IN" sz="5400" b="1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3DB0F7B-F93F-FCEF-2745-28921F7B0023}"/>
              </a:ext>
            </a:extLst>
          </p:cNvPr>
          <p:cNvGrpSpPr/>
          <p:nvPr/>
        </p:nvGrpSpPr>
        <p:grpSpPr>
          <a:xfrm>
            <a:off x="0" y="0"/>
            <a:ext cx="1494484" cy="6858000"/>
            <a:chOff x="0" y="0"/>
            <a:chExt cx="1494484" cy="685800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618B03C3-2A39-EFFF-13E3-44508E2A1FE0}"/>
                </a:ext>
              </a:extLst>
            </p:cNvPr>
            <p:cNvGrpSpPr/>
            <p:nvPr/>
          </p:nvGrpSpPr>
          <p:grpSpPr>
            <a:xfrm>
              <a:off x="0" y="0"/>
              <a:ext cx="1348033" cy="6858000"/>
              <a:chOff x="0" y="0"/>
              <a:chExt cx="1348033" cy="6858000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FA658713-5269-CABA-237D-C0BDA45D1EE1}"/>
                  </a:ext>
                </a:extLst>
              </p:cNvPr>
              <p:cNvSpPr/>
              <p:nvPr/>
            </p:nvSpPr>
            <p:spPr>
              <a:xfrm>
                <a:off x="0" y="0"/>
                <a:ext cx="612742" cy="6858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F57C1B4-3FD8-2B20-438D-0BCB6EF67FD1}"/>
                  </a:ext>
                </a:extLst>
              </p:cNvPr>
              <p:cNvSpPr/>
              <p:nvPr/>
            </p:nvSpPr>
            <p:spPr>
              <a:xfrm>
                <a:off x="735291" y="0"/>
                <a:ext cx="612742" cy="152714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1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A22343C8-41CD-CF98-CCB8-C1D0B50A8DF1}"/>
                  </a:ext>
                </a:extLst>
              </p:cNvPr>
              <p:cNvGrpSpPr/>
              <p:nvPr/>
            </p:nvGrpSpPr>
            <p:grpSpPr>
              <a:xfrm>
                <a:off x="922984" y="1014729"/>
                <a:ext cx="228600" cy="244361"/>
                <a:chOff x="922984" y="1014729"/>
                <a:chExt cx="228600" cy="244361"/>
              </a:xfrm>
            </p:grpSpPr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A8AC5D8F-737B-0B12-3787-1AF947B457DE}"/>
                    </a:ext>
                  </a:extLst>
                </p:cNvPr>
                <p:cNvSpPr/>
                <p:nvPr/>
              </p:nvSpPr>
              <p:spPr>
                <a:xfrm flipV="1">
                  <a:off x="922984" y="1205229"/>
                  <a:ext cx="228600" cy="53861"/>
                </a:xfrm>
                <a:prstGeom prst="rect">
                  <a:avLst/>
                </a:prstGeom>
                <a:solidFill>
                  <a:srgbClr val="BE3E3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>
                    <a:solidFill>
                      <a:srgbClr val="BE3E39"/>
                    </a:solidFill>
                  </a:endParaRPr>
                </a:p>
              </p:txBody>
            </p:sp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E9CDB54B-C9E1-C6F9-44BC-743A1549C5A0}"/>
                    </a:ext>
                  </a:extLst>
                </p:cNvPr>
                <p:cNvSpPr/>
                <p:nvPr/>
              </p:nvSpPr>
              <p:spPr>
                <a:xfrm flipV="1">
                  <a:off x="922984" y="1109979"/>
                  <a:ext cx="228600" cy="53861"/>
                </a:xfrm>
                <a:prstGeom prst="rect">
                  <a:avLst/>
                </a:prstGeom>
                <a:solidFill>
                  <a:srgbClr val="BE3E3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>
                    <a:solidFill>
                      <a:srgbClr val="BE3E39"/>
                    </a:solidFill>
                  </a:endParaRPr>
                </a:p>
              </p:txBody>
            </p:sp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79CBBF00-CC77-6C1C-95ED-3258AB88684F}"/>
                    </a:ext>
                  </a:extLst>
                </p:cNvPr>
                <p:cNvSpPr/>
                <p:nvPr/>
              </p:nvSpPr>
              <p:spPr>
                <a:xfrm flipV="1">
                  <a:off x="922984" y="1014729"/>
                  <a:ext cx="228600" cy="53861"/>
                </a:xfrm>
                <a:prstGeom prst="rect">
                  <a:avLst/>
                </a:prstGeom>
                <a:solidFill>
                  <a:srgbClr val="BE3E3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>
                    <a:solidFill>
                      <a:srgbClr val="BE3E39"/>
                    </a:solidFill>
                  </a:endParaRPr>
                </a:p>
              </p:txBody>
            </p:sp>
          </p:grp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280E087-5574-A9FC-75BC-5487554AEAE6}"/>
                </a:ext>
              </a:extLst>
            </p:cNvPr>
            <p:cNvSpPr txBox="1"/>
            <p:nvPr/>
          </p:nvSpPr>
          <p:spPr>
            <a:xfrm>
              <a:off x="580084" y="1641441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09</a:t>
              </a:r>
              <a:endParaRPr lang="en-IN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68B5E9C9-E880-B990-2C33-77EBE9D5DFF2}"/>
              </a:ext>
            </a:extLst>
          </p:cNvPr>
          <p:cNvSpPr txBox="1"/>
          <p:nvPr/>
        </p:nvSpPr>
        <p:spPr>
          <a:xfrm>
            <a:off x="1725455" y="2301127"/>
            <a:ext cx="699693" cy="226600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4000" b="1" dirty="0" smtClean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SYLE</a:t>
            </a:r>
            <a:endParaRPr lang="en-IN" sz="5400" b="1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C6D14D0-C126-C621-3DAA-3C3B90299F72}"/>
              </a:ext>
            </a:extLst>
          </p:cNvPr>
          <p:cNvSpPr txBox="1"/>
          <p:nvPr/>
        </p:nvSpPr>
        <p:spPr>
          <a:xfrm>
            <a:off x="7287957" y="1917858"/>
            <a:ext cx="4133527" cy="1022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sz="1400" b="1" dirty="0" err="1" smtClean="0">
                <a:solidFill>
                  <a:srgbClr val="3D322C"/>
                </a:solidFill>
                <a:latin typeface="Rockwell" panose="02060603020205020403" pitchFamily="18" charset="0"/>
                <a:cs typeface="Poppins Light" panose="00000400000000000000" pitchFamily="2" charset="0"/>
              </a:rPr>
              <a:t>Zapatilla</a:t>
            </a:r>
            <a:r>
              <a:rPr lang="en-IN" sz="1400" b="1" dirty="0" smtClean="0">
                <a:solidFill>
                  <a:srgbClr val="3D322C"/>
                </a:solidFill>
                <a:latin typeface="Rockwell" panose="02060603020205020403" pitchFamily="18" charset="0"/>
                <a:cs typeface="Poppins Light" panose="00000400000000000000" pitchFamily="2" charset="0"/>
              </a:rPr>
              <a:t> ideal </a:t>
            </a:r>
            <a:r>
              <a:rPr lang="en-IN" sz="1400" b="1" dirty="0" err="1" smtClean="0">
                <a:solidFill>
                  <a:srgbClr val="3D322C"/>
                </a:solidFill>
                <a:latin typeface="Rockwell" panose="02060603020205020403" pitchFamily="18" charset="0"/>
                <a:cs typeface="Poppins Light" panose="00000400000000000000" pitchFamily="2" charset="0"/>
              </a:rPr>
              <a:t>tanto</a:t>
            </a:r>
            <a:r>
              <a:rPr lang="en-IN" sz="1400" b="1" dirty="0" smtClean="0">
                <a:solidFill>
                  <a:srgbClr val="3D322C"/>
                </a:solidFill>
                <a:latin typeface="Rockwell" panose="02060603020205020403" pitchFamily="18" charset="0"/>
                <a:cs typeface="Poppins Light" panose="00000400000000000000" pitchFamily="2" charset="0"/>
              </a:rPr>
              <a:t> para </a:t>
            </a:r>
            <a:r>
              <a:rPr lang="en-IN" sz="1400" b="1" dirty="0" err="1" smtClean="0">
                <a:solidFill>
                  <a:srgbClr val="3D322C"/>
                </a:solidFill>
                <a:latin typeface="Rockwell" panose="02060603020205020403" pitchFamily="18" charset="0"/>
                <a:cs typeface="Poppins Light" panose="00000400000000000000" pitchFamily="2" charset="0"/>
              </a:rPr>
              <a:t>uso</a:t>
            </a:r>
            <a:r>
              <a:rPr lang="en-IN" sz="1400" b="1" dirty="0" smtClean="0">
                <a:solidFill>
                  <a:srgbClr val="3D322C"/>
                </a:solidFill>
                <a:latin typeface="Rockwell" panose="02060603020205020403" pitchFamily="18" charset="0"/>
                <a:cs typeface="Poppins Light" panose="00000400000000000000" pitchFamily="2" charset="0"/>
              </a:rPr>
              <a:t> </a:t>
            </a:r>
            <a:r>
              <a:rPr lang="en-IN" sz="1400" b="1" dirty="0" err="1" smtClean="0">
                <a:solidFill>
                  <a:srgbClr val="3D322C"/>
                </a:solidFill>
                <a:latin typeface="Rockwell" panose="02060603020205020403" pitchFamily="18" charset="0"/>
                <a:cs typeface="Poppins Light" panose="00000400000000000000" pitchFamily="2" charset="0"/>
              </a:rPr>
              <a:t>Ubano</a:t>
            </a:r>
            <a:r>
              <a:rPr lang="en-IN" sz="1400" b="1" dirty="0" smtClean="0">
                <a:solidFill>
                  <a:srgbClr val="3D322C"/>
                </a:solidFill>
                <a:latin typeface="Rockwell" panose="02060603020205020403" pitchFamily="18" charset="0"/>
                <a:cs typeface="Poppins Light" panose="00000400000000000000" pitchFamily="2" charset="0"/>
              </a:rPr>
              <a:t> casual </a:t>
            </a:r>
            <a:r>
              <a:rPr lang="en-IN" sz="1400" b="1" dirty="0" err="1" smtClean="0">
                <a:solidFill>
                  <a:srgbClr val="3D322C"/>
                </a:solidFill>
                <a:latin typeface="Rockwell" panose="02060603020205020403" pitchFamily="18" charset="0"/>
                <a:cs typeface="Poppins Light" panose="00000400000000000000" pitchFamily="2" charset="0"/>
              </a:rPr>
              <a:t>como</a:t>
            </a:r>
            <a:r>
              <a:rPr lang="en-IN" sz="1400" b="1" dirty="0" smtClean="0">
                <a:solidFill>
                  <a:srgbClr val="3D322C"/>
                </a:solidFill>
                <a:latin typeface="Rockwell" panose="02060603020205020403" pitchFamily="18" charset="0"/>
                <a:cs typeface="Poppins Light" panose="00000400000000000000" pitchFamily="2" charset="0"/>
              </a:rPr>
              <a:t> para looks de </a:t>
            </a:r>
            <a:r>
              <a:rPr lang="en-IN" sz="1400" b="1" dirty="0" err="1" smtClean="0">
                <a:solidFill>
                  <a:srgbClr val="3D322C"/>
                </a:solidFill>
                <a:latin typeface="Rockwell" panose="02060603020205020403" pitchFamily="18" charset="0"/>
                <a:cs typeface="Poppins Light" panose="00000400000000000000" pitchFamily="2" charset="0"/>
              </a:rPr>
              <a:t>moda</a:t>
            </a:r>
            <a:r>
              <a:rPr lang="en-IN" sz="1400" b="1" dirty="0" smtClean="0">
                <a:solidFill>
                  <a:srgbClr val="3D322C"/>
                </a:solidFill>
                <a:latin typeface="Rockwell" panose="02060603020205020403" pitchFamily="18" charset="0"/>
                <a:cs typeface="Poppins Light" panose="00000400000000000000" pitchFamily="2" charset="0"/>
              </a:rPr>
              <a:t> mas </a:t>
            </a:r>
            <a:r>
              <a:rPr lang="en-IN" sz="1400" b="1" dirty="0" err="1" smtClean="0">
                <a:solidFill>
                  <a:srgbClr val="3D322C"/>
                </a:solidFill>
                <a:latin typeface="Rockwell" panose="02060603020205020403" pitchFamily="18" charset="0"/>
                <a:cs typeface="Poppins Light" panose="00000400000000000000" pitchFamily="2" charset="0"/>
              </a:rPr>
              <a:t>atrevidos</a:t>
            </a:r>
            <a:r>
              <a:rPr lang="en-IN" sz="1400" b="1" dirty="0" smtClean="0">
                <a:solidFill>
                  <a:srgbClr val="3D322C"/>
                </a:solidFill>
                <a:latin typeface="Rockwell" panose="02060603020205020403" pitchFamily="18" charset="0"/>
                <a:cs typeface="Poppins Light" panose="00000400000000000000" pitchFamily="2" charset="0"/>
              </a:rPr>
              <a:t> o streetwear.</a:t>
            </a:r>
            <a:endParaRPr lang="en-IN" sz="1400" b="1" dirty="0">
              <a:solidFill>
                <a:srgbClr val="3D322C"/>
              </a:solidFill>
              <a:latin typeface="Rockwell" panose="02060603020205020403" pitchFamily="18" charset="0"/>
              <a:cs typeface="Poppins Light" panose="00000400000000000000" pitchFamily="2" charset="0"/>
            </a:endParaRP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5958A9C5-D9AD-A397-1611-826869ADFFE3}"/>
              </a:ext>
            </a:extLst>
          </p:cNvPr>
          <p:cNvCxnSpPr>
            <a:cxnSpLocks/>
          </p:cNvCxnSpPr>
          <p:nvPr/>
        </p:nvCxnSpPr>
        <p:spPr>
          <a:xfrm>
            <a:off x="11496675" y="559001"/>
            <a:ext cx="0" cy="246630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Isosceles Triangle 37">
            <a:extLst>
              <a:ext uri="{FF2B5EF4-FFF2-40B4-BE49-F238E27FC236}">
                <a16:creationId xmlns:a16="http://schemas.microsoft.com/office/drawing/2014/main" id="{E6071909-40F3-E213-E468-1C299EECBC8A}"/>
              </a:ext>
            </a:extLst>
          </p:cNvPr>
          <p:cNvSpPr/>
          <p:nvPr/>
        </p:nvSpPr>
        <p:spPr>
          <a:xfrm rot="10800000">
            <a:off x="11421484" y="3586509"/>
            <a:ext cx="169838" cy="146412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9" name="Isosceles Triangle 38">
            <a:extLst>
              <a:ext uri="{FF2B5EF4-FFF2-40B4-BE49-F238E27FC236}">
                <a16:creationId xmlns:a16="http://schemas.microsoft.com/office/drawing/2014/main" id="{6EF71C76-3A6D-5A53-2E2F-EAEE5F7FCF11}"/>
              </a:ext>
            </a:extLst>
          </p:cNvPr>
          <p:cNvSpPr/>
          <p:nvPr/>
        </p:nvSpPr>
        <p:spPr>
          <a:xfrm rot="10800000">
            <a:off x="11421484" y="3304154"/>
            <a:ext cx="169838" cy="146412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4" name="Imagen 1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5976" y="507121"/>
            <a:ext cx="5156200" cy="6451600"/>
          </a:xfrm>
          <a:prstGeom prst="rect">
            <a:avLst/>
          </a:prstGeom>
        </p:spPr>
      </p:pic>
      <p:pic>
        <p:nvPicPr>
          <p:cNvPr id="47" name="Graphic 26">
            <a:extLst>
              <a:ext uri="{FF2B5EF4-FFF2-40B4-BE49-F238E27FC236}">
                <a16:creationId xmlns:a16="http://schemas.microsoft.com/office/drawing/2014/main" id="{EA47924A-B8B3-8BE5-EFC1-39FFFE7495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82176" y="3446759"/>
            <a:ext cx="164647" cy="146246"/>
          </a:xfrm>
          <a:prstGeom prst="rect">
            <a:avLst/>
          </a:prstGeom>
        </p:spPr>
      </p:pic>
      <p:pic>
        <p:nvPicPr>
          <p:cNvPr id="48" name="Graphic 27">
            <a:extLst>
              <a:ext uri="{FF2B5EF4-FFF2-40B4-BE49-F238E27FC236}">
                <a16:creationId xmlns:a16="http://schemas.microsoft.com/office/drawing/2014/main" id="{69563C58-E4C6-738F-A9E9-846465EADF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82176" y="4032913"/>
            <a:ext cx="164647" cy="146246"/>
          </a:xfrm>
          <a:prstGeom prst="rect">
            <a:avLst/>
          </a:prstGeom>
        </p:spPr>
      </p:pic>
      <p:pic>
        <p:nvPicPr>
          <p:cNvPr id="49" name="Graphic 28">
            <a:extLst>
              <a:ext uri="{FF2B5EF4-FFF2-40B4-BE49-F238E27FC236}">
                <a16:creationId xmlns:a16="http://schemas.microsoft.com/office/drawing/2014/main" id="{90E309F2-79A7-CE5A-C187-186C68D3CB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82176" y="4609762"/>
            <a:ext cx="164647" cy="146246"/>
          </a:xfrm>
          <a:prstGeom prst="rect">
            <a:avLst/>
          </a:prstGeom>
        </p:spPr>
      </p:pic>
      <p:sp>
        <p:nvSpPr>
          <p:cNvPr id="50" name="TextBox 30">
            <a:extLst>
              <a:ext uri="{FF2B5EF4-FFF2-40B4-BE49-F238E27FC236}">
                <a16:creationId xmlns:a16="http://schemas.microsoft.com/office/drawing/2014/main" id="{BF75D334-4340-3A52-176A-4E1BAB72D947}"/>
              </a:ext>
            </a:extLst>
          </p:cNvPr>
          <p:cNvSpPr txBox="1"/>
          <p:nvPr/>
        </p:nvSpPr>
        <p:spPr>
          <a:xfrm>
            <a:off x="7464500" y="3346863"/>
            <a:ext cx="324157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dirty="0" smtClean="0">
                <a:latin typeface="Rockwell" panose="02060603020205020403" pitchFamily="18" charset="0"/>
              </a:rPr>
              <a:t>Cordones </a:t>
            </a:r>
            <a:r>
              <a:rPr lang="es-ES" sz="1400" dirty="0">
                <a:latin typeface="Rockwell" panose="02060603020205020403" pitchFamily="18" charset="0"/>
              </a:rPr>
              <a:t>tradicionales con ojales metálicos.</a:t>
            </a:r>
            <a:endParaRPr lang="en-IN" sz="1400" b="1" dirty="0">
              <a:latin typeface="Rockwell" panose="02060603020205020403" pitchFamily="18" charset="0"/>
            </a:endParaRPr>
          </a:p>
        </p:txBody>
      </p:sp>
      <p:sp>
        <p:nvSpPr>
          <p:cNvPr id="51" name="TextBox 33">
            <a:extLst>
              <a:ext uri="{FF2B5EF4-FFF2-40B4-BE49-F238E27FC236}">
                <a16:creationId xmlns:a16="http://schemas.microsoft.com/office/drawing/2014/main" id="{F51BB6E7-2222-D20A-AE79-0B1AF9FE99E6}"/>
              </a:ext>
            </a:extLst>
          </p:cNvPr>
          <p:cNvSpPr txBox="1"/>
          <p:nvPr/>
        </p:nvSpPr>
        <p:spPr>
          <a:xfrm>
            <a:off x="7464500" y="3973023"/>
            <a:ext cx="324157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dirty="0">
                <a:latin typeface="Rockwell" panose="02060603020205020403" pitchFamily="18" charset="0"/>
              </a:rPr>
              <a:t>Tirador en el talón para facilitar el calce.</a:t>
            </a:r>
            <a:endParaRPr lang="en-IN" sz="1400" b="1" dirty="0">
              <a:latin typeface="Rockwell" panose="02060603020205020403" pitchFamily="18" charset="0"/>
            </a:endParaRPr>
          </a:p>
        </p:txBody>
      </p:sp>
      <p:sp>
        <p:nvSpPr>
          <p:cNvPr id="52" name="TextBox 34">
            <a:extLst>
              <a:ext uri="{FF2B5EF4-FFF2-40B4-BE49-F238E27FC236}">
                <a16:creationId xmlns:a16="http://schemas.microsoft.com/office/drawing/2014/main" id="{791AF3AD-E64F-E78B-8A75-B62DE82671E7}"/>
              </a:ext>
            </a:extLst>
          </p:cNvPr>
          <p:cNvSpPr txBox="1"/>
          <p:nvPr/>
        </p:nvSpPr>
        <p:spPr>
          <a:xfrm>
            <a:off x="7446823" y="4528996"/>
            <a:ext cx="324157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dirty="0">
                <a:latin typeface="Rockwell" panose="02060603020205020403" pitchFamily="18" charset="0"/>
              </a:rPr>
              <a:t>Parche clásico de Converse </a:t>
            </a:r>
            <a:r>
              <a:rPr lang="es-ES" sz="1400" b="1" dirty="0" err="1">
                <a:latin typeface="Rockwell" panose="02060603020205020403" pitchFamily="18" charset="0"/>
              </a:rPr>
              <a:t>All</a:t>
            </a:r>
            <a:r>
              <a:rPr lang="es-ES" sz="1400" b="1" dirty="0">
                <a:latin typeface="Rockwell" panose="02060603020205020403" pitchFamily="18" charset="0"/>
              </a:rPr>
              <a:t> </a:t>
            </a:r>
            <a:r>
              <a:rPr lang="es-ES" sz="1400" b="1" dirty="0" err="1">
                <a:latin typeface="Rockwell" panose="02060603020205020403" pitchFamily="18" charset="0"/>
              </a:rPr>
              <a:t>Star</a:t>
            </a:r>
            <a:r>
              <a:rPr lang="es-ES" sz="1400" dirty="0">
                <a:latin typeface="Rockwell" panose="02060603020205020403" pitchFamily="18" charset="0"/>
              </a:rPr>
              <a:t> en el lateral interno.</a:t>
            </a:r>
            <a:endParaRPr lang="en-IN" sz="1400" b="1" dirty="0">
              <a:latin typeface="Rockwell" panose="020606030202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1258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1103</TotalTime>
  <Words>354</Words>
  <Application>Microsoft Office PowerPoint</Application>
  <PresentationFormat>Panorámica</PresentationFormat>
  <Paragraphs>65</Paragraphs>
  <Slides>13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13</vt:i4>
      </vt:variant>
    </vt:vector>
  </HeadingPairs>
  <TitlesOfParts>
    <vt:vector size="19" baseType="lpstr">
      <vt:lpstr>Arial</vt:lpstr>
      <vt:lpstr>Calibri</vt:lpstr>
      <vt:lpstr>Poppins</vt:lpstr>
      <vt:lpstr>Poppins Light</vt:lpstr>
      <vt:lpstr>Rockwell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Muhsina Beegum K P</dc:creator>
  <cp:lastModifiedBy>joakin.ev Villalva</cp:lastModifiedBy>
  <cp:revision>20</cp:revision>
  <dcterms:created xsi:type="dcterms:W3CDTF">2023-01-12T03:54:19Z</dcterms:created>
  <dcterms:modified xsi:type="dcterms:W3CDTF">2025-07-03T00:31:41Z</dcterms:modified>
</cp:coreProperties>
</file>